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Didact Gothic" panose="020B0604020202020204" charset="0"/>
      <p:regular r:id="rId21"/>
    </p:embeddedFont>
    <p:embeddedFont>
      <p:font typeface="Bree Serif" panose="020B0604020202020204" charset="0"/>
      <p:regular r:id="rId22"/>
    </p:embeddedFont>
    <p:embeddedFont>
      <p:font typeface="Roboto Thin"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Light" panose="020B0604020202020204" charset="0"/>
      <p:regular r:id="rId29"/>
      <p:bold r:id="rId30"/>
      <p:italic r:id="rId31"/>
      <p:boldItalic r:id="rId32"/>
    </p:embeddedFont>
    <p:embeddedFont>
      <p:font typeface="Roboto Mon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7Kp05YIo4ClFKg9RkfAxumudJ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4" name="Google Shape;8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1" name="Google Shape;8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8" name="Google Shape;8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5" name="Google Shape;8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0"/>
          <p:cNvSpPr txBox="1">
            <a:spLocks noGrp="1"/>
          </p:cNvSpPr>
          <p:nvPr>
            <p:ph type="ctrTitle"/>
          </p:nvPr>
        </p:nvSpPr>
        <p:spPr>
          <a:xfrm>
            <a:off x="5237375" y="3670025"/>
            <a:ext cx="3129600" cy="6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3600"/>
              <a:buNone/>
              <a:defRPr sz="3600">
                <a:solidFill>
                  <a:schemeClr val="accent1"/>
                </a:solidFill>
              </a:defRPr>
            </a:lvl2pPr>
            <a:lvl3pPr lvl="2" algn="r">
              <a:lnSpc>
                <a:spcPct val="100000"/>
              </a:lnSpc>
              <a:spcBef>
                <a:spcPts val="0"/>
              </a:spcBef>
              <a:spcAft>
                <a:spcPts val="0"/>
              </a:spcAft>
              <a:buClr>
                <a:schemeClr val="accent1"/>
              </a:buClr>
              <a:buSzPts val="3600"/>
              <a:buNone/>
              <a:defRPr sz="3600">
                <a:solidFill>
                  <a:schemeClr val="accent1"/>
                </a:solidFill>
              </a:defRPr>
            </a:lvl3pPr>
            <a:lvl4pPr lvl="3" algn="r">
              <a:lnSpc>
                <a:spcPct val="100000"/>
              </a:lnSpc>
              <a:spcBef>
                <a:spcPts val="0"/>
              </a:spcBef>
              <a:spcAft>
                <a:spcPts val="0"/>
              </a:spcAft>
              <a:buClr>
                <a:schemeClr val="accent1"/>
              </a:buClr>
              <a:buSzPts val="3600"/>
              <a:buNone/>
              <a:defRPr sz="3600">
                <a:solidFill>
                  <a:schemeClr val="accent1"/>
                </a:solidFill>
              </a:defRPr>
            </a:lvl4pPr>
            <a:lvl5pPr lvl="4" algn="r">
              <a:lnSpc>
                <a:spcPct val="100000"/>
              </a:lnSpc>
              <a:spcBef>
                <a:spcPts val="0"/>
              </a:spcBef>
              <a:spcAft>
                <a:spcPts val="0"/>
              </a:spcAft>
              <a:buClr>
                <a:schemeClr val="accent1"/>
              </a:buClr>
              <a:buSzPts val="3600"/>
              <a:buNone/>
              <a:defRPr sz="3600">
                <a:solidFill>
                  <a:schemeClr val="accent1"/>
                </a:solidFill>
              </a:defRPr>
            </a:lvl5pPr>
            <a:lvl6pPr lvl="5" algn="r">
              <a:lnSpc>
                <a:spcPct val="100000"/>
              </a:lnSpc>
              <a:spcBef>
                <a:spcPts val="0"/>
              </a:spcBef>
              <a:spcAft>
                <a:spcPts val="0"/>
              </a:spcAft>
              <a:buClr>
                <a:schemeClr val="accent1"/>
              </a:buClr>
              <a:buSzPts val="3600"/>
              <a:buNone/>
              <a:defRPr sz="3600">
                <a:solidFill>
                  <a:schemeClr val="accent1"/>
                </a:solidFill>
              </a:defRPr>
            </a:lvl6pPr>
            <a:lvl7pPr lvl="6" algn="r">
              <a:lnSpc>
                <a:spcPct val="100000"/>
              </a:lnSpc>
              <a:spcBef>
                <a:spcPts val="0"/>
              </a:spcBef>
              <a:spcAft>
                <a:spcPts val="0"/>
              </a:spcAft>
              <a:buClr>
                <a:schemeClr val="accent1"/>
              </a:buClr>
              <a:buSzPts val="3600"/>
              <a:buNone/>
              <a:defRPr sz="3600">
                <a:solidFill>
                  <a:schemeClr val="accent1"/>
                </a:solidFill>
              </a:defRPr>
            </a:lvl7pPr>
            <a:lvl8pPr lvl="7" algn="r">
              <a:lnSpc>
                <a:spcPct val="100000"/>
              </a:lnSpc>
              <a:spcBef>
                <a:spcPts val="0"/>
              </a:spcBef>
              <a:spcAft>
                <a:spcPts val="0"/>
              </a:spcAft>
              <a:buClr>
                <a:schemeClr val="accent1"/>
              </a:buClr>
              <a:buSzPts val="3600"/>
              <a:buNone/>
              <a:defRPr sz="3600">
                <a:solidFill>
                  <a:schemeClr val="accent1"/>
                </a:solidFill>
              </a:defRPr>
            </a:lvl8pPr>
            <a:lvl9pPr lvl="8" algn="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0"/>
          <p:cNvSpPr txBox="1">
            <a:spLocks noGrp="1"/>
          </p:cNvSpPr>
          <p:nvPr>
            <p:ph type="subTitle" idx="1"/>
          </p:nvPr>
        </p:nvSpPr>
        <p:spPr>
          <a:xfrm>
            <a:off x="5237375" y="4181150"/>
            <a:ext cx="3129600" cy="606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29"/>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EFFC1"/>
              </a:solidFill>
              <a:latin typeface="Arial"/>
              <a:ea typeface="Arial"/>
              <a:cs typeface="Arial"/>
              <a:sym typeface="Arial"/>
            </a:endParaRPr>
          </a:p>
        </p:txBody>
      </p:sp>
      <p:sp>
        <p:nvSpPr>
          <p:cNvPr id="68" name="Google Shape;68;p29"/>
          <p:cNvSpPr txBox="1">
            <a:spLocks noGrp="1"/>
          </p:cNvSpPr>
          <p:nvPr>
            <p:ph type="ctrTitle"/>
          </p:nvPr>
        </p:nvSpPr>
        <p:spPr>
          <a:xfrm>
            <a:off x="3986575" y="1429225"/>
            <a:ext cx="35781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a:endParaRPr/>
          </a:p>
        </p:txBody>
      </p:sp>
      <p:sp>
        <p:nvSpPr>
          <p:cNvPr id="69" name="Google Shape;69;p29"/>
          <p:cNvSpPr txBox="1">
            <a:spLocks noGrp="1"/>
          </p:cNvSpPr>
          <p:nvPr>
            <p:ph type="subTitle" idx="1"/>
          </p:nvPr>
        </p:nvSpPr>
        <p:spPr>
          <a:xfrm>
            <a:off x="3986575" y="2421700"/>
            <a:ext cx="4470900" cy="187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1"/>
          <p:cNvSpPr txBox="1">
            <a:spLocks noGrp="1"/>
          </p:cNvSpPr>
          <p:nvPr>
            <p:ph type="subTitle" idx="1"/>
          </p:nvPr>
        </p:nvSpPr>
        <p:spPr>
          <a:xfrm>
            <a:off x="6411225" y="2121900"/>
            <a:ext cx="1889400" cy="50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21"/>
          <p:cNvSpPr txBox="1">
            <a:spLocks noGrp="1"/>
          </p:cNvSpPr>
          <p:nvPr>
            <p:ph type="title" idx="2"/>
          </p:nvPr>
        </p:nvSpPr>
        <p:spPr>
          <a:xfrm>
            <a:off x="5167125" y="1901250"/>
            <a:ext cx="1176900" cy="6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15" name="Google Shape;15;p21"/>
          <p:cNvSpPr txBox="1">
            <a:spLocks noGrp="1"/>
          </p:cNvSpPr>
          <p:nvPr>
            <p:ph type="subTitle" idx="3"/>
          </p:nvPr>
        </p:nvSpPr>
        <p:spPr>
          <a:xfrm>
            <a:off x="6411225" y="3046600"/>
            <a:ext cx="1889400" cy="50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21"/>
          <p:cNvSpPr txBox="1">
            <a:spLocks noGrp="1"/>
          </p:cNvSpPr>
          <p:nvPr>
            <p:ph type="title" idx="4"/>
          </p:nvPr>
        </p:nvSpPr>
        <p:spPr>
          <a:xfrm>
            <a:off x="5167125" y="2797975"/>
            <a:ext cx="1176900" cy="6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17" name="Google Shape;17;p21"/>
          <p:cNvSpPr txBox="1">
            <a:spLocks noGrp="1"/>
          </p:cNvSpPr>
          <p:nvPr>
            <p:ph type="subTitle" idx="5"/>
          </p:nvPr>
        </p:nvSpPr>
        <p:spPr>
          <a:xfrm>
            <a:off x="6411225" y="3935450"/>
            <a:ext cx="1889400" cy="50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ctr">
              <a:lnSpc>
                <a:spcPct val="100000"/>
              </a:lnSpc>
              <a:spcBef>
                <a:spcPts val="0"/>
              </a:spcBef>
              <a:spcAft>
                <a:spcPts val="0"/>
              </a:spcAft>
              <a:buClr>
                <a:schemeClr val="accent1"/>
              </a:buClr>
              <a:buSzPts val="900"/>
              <a:buNone/>
              <a:defRPr sz="900">
                <a:solidFill>
                  <a:schemeClr val="accent1"/>
                </a:solidFill>
              </a:defRPr>
            </a:lvl2pPr>
            <a:lvl3pPr lvl="2" algn="ctr">
              <a:lnSpc>
                <a:spcPct val="100000"/>
              </a:lnSpc>
              <a:spcBef>
                <a:spcPts val="0"/>
              </a:spcBef>
              <a:spcAft>
                <a:spcPts val="0"/>
              </a:spcAft>
              <a:buClr>
                <a:schemeClr val="accent1"/>
              </a:buClr>
              <a:buSzPts val="900"/>
              <a:buNone/>
              <a:defRPr sz="900">
                <a:solidFill>
                  <a:schemeClr val="accent1"/>
                </a:solidFill>
              </a:defRPr>
            </a:lvl3pPr>
            <a:lvl4pPr lvl="3" algn="ctr">
              <a:lnSpc>
                <a:spcPct val="100000"/>
              </a:lnSpc>
              <a:spcBef>
                <a:spcPts val="0"/>
              </a:spcBef>
              <a:spcAft>
                <a:spcPts val="0"/>
              </a:spcAft>
              <a:buClr>
                <a:schemeClr val="accent1"/>
              </a:buClr>
              <a:buSzPts val="900"/>
              <a:buNone/>
              <a:defRPr sz="900">
                <a:solidFill>
                  <a:schemeClr val="accent1"/>
                </a:solidFill>
              </a:defRPr>
            </a:lvl4pPr>
            <a:lvl5pPr lvl="4" algn="ctr">
              <a:lnSpc>
                <a:spcPct val="100000"/>
              </a:lnSpc>
              <a:spcBef>
                <a:spcPts val="0"/>
              </a:spcBef>
              <a:spcAft>
                <a:spcPts val="0"/>
              </a:spcAft>
              <a:buClr>
                <a:schemeClr val="accent1"/>
              </a:buClr>
              <a:buSzPts val="900"/>
              <a:buNone/>
              <a:defRPr sz="900">
                <a:solidFill>
                  <a:schemeClr val="accent1"/>
                </a:solidFill>
              </a:defRPr>
            </a:lvl5pPr>
            <a:lvl6pPr lvl="5" algn="ctr">
              <a:lnSpc>
                <a:spcPct val="100000"/>
              </a:lnSpc>
              <a:spcBef>
                <a:spcPts val="0"/>
              </a:spcBef>
              <a:spcAft>
                <a:spcPts val="0"/>
              </a:spcAft>
              <a:buClr>
                <a:schemeClr val="accent1"/>
              </a:buClr>
              <a:buSzPts val="900"/>
              <a:buNone/>
              <a:defRPr sz="900">
                <a:solidFill>
                  <a:schemeClr val="accent1"/>
                </a:solidFill>
              </a:defRPr>
            </a:lvl6pPr>
            <a:lvl7pPr lvl="6" algn="ctr">
              <a:lnSpc>
                <a:spcPct val="100000"/>
              </a:lnSpc>
              <a:spcBef>
                <a:spcPts val="0"/>
              </a:spcBef>
              <a:spcAft>
                <a:spcPts val="0"/>
              </a:spcAft>
              <a:buClr>
                <a:schemeClr val="accent1"/>
              </a:buClr>
              <a:buSzPts val="900"/>
              <a:buNone/>
              <a:defRPr sz="900">
                <a:solidFill>
                  <a:schemeClr val="accent1"/>
                </a:solidFill>
              </a:defRPr>
            </a:lvl7pPr>
            <a:lvl8pPr lvl="7" algn="ctr">
              <a:lnSpc>
                <a:spcPct val="100000"/>
              </a:lnSpc>
              <a:spcBef>
                <a:spcPts val="0"/>
              </a:spcBef>
              <a:spcAft>
                <a:spcPts val="0"/>
              </a:spcAft>
              <a:buClr>
                <a:schemeClr val="accent1"/>
              </a:buClr>
              <a:buSzPts val="900"/>
              <a:buNone/>
              <a:defRPr sz="900">
                <a:solidFill>
                  <a:schemeClr val="accent1"/>
                </a:solidFill>
              </a:defRPr>
            </a:lvl8pPr>
            <a:lvl9pPr lvl="8" algn="ct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21"/>
          <p:cNvSpPr txBox="1">
            <a:spLocks noGrp="1"/>
          </p:cNvSpPr>
          <p:nvPr>
            <p:ph type="title" idx="6"/>
          </p:nvPr>
        </p:nvSpPr>
        <p:spPr>
          <a:xfrm>
            <a:off x="5167125" y="3694700"/>
            <a:ext cx="1176900" cy="6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19" name="Google Shape;19;p21"/>
          <p:cNvSpPr txBox="1">
            <a:spLocks noGrp="1"/>
          </p:cNvSpPr>
          <p:nvPr>
            <p:ph type="subTitle" idx="7"/>
          </p:nvPr>
        </p:nvSpPr>
        <p:spPr>
          <a:xfrm>
            <a:off x="725750" y="2121900"/>
            <a:ext cx="2010000" cy="502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21"/>
          <p:cNvSpPr txBox="1">
            <a:spLocks noGrp="1"/>
          </p:cNvSpPr>
          <p:nvPr>
            <p:ph type="title" idx="8"/>
          </p:nvPr>
        </p:nvSpPr>
        <p:spPr>
          <a:xfrm>
            <a:off x="2827575" y="1901250"/>
            <a:ext cx="11769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21" name="Google Shape;21;p21"/>
          <p:cNvSpPr txBox="1">
            <a:spLocks noGrp="1"/>
          </p:cNvSpPr>
          <p:nvPr>
            <p:ph type="subTitle" idx="9"/>
          </p:nvPr>
        </p:nvSpPr>
        <p:spPr>
          <a:xfrm>
            <a:off x="725750" y="3046600"/>
            <a:ext cx="2010000" cy="502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21"/>
          <p:cNvSpPr txBox="1">
            <a:spLocks noGrp="1"/>
          </p:cNvSpPr>
          <p:nvPr>
            <p:ph type="title" idx="13"/>
          </p:nvPr>
        </p:nvSpPr>
        <p:spPr>
          <a:xfrm>
            <a:off x="2827575" y="2797975"/>
            <a:ext cx="11769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23" name="Google Shape;23;p21"/>
          <p:cNvSpPr txBox="1">
            <a:spLocks noGrp="1"/>
          </p:cNvSpPr>
          <p:nvPr>
            <p:ph type="subTitle" idx="14"/>
          </p:nvPr>
        </p:nvSpPr>
        <p:spPr>
          <a:xfrm>
            <a:off x="725750" y="3935450"/>
            <a:ext cx="2010000" cy="502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900"/>
              <a:buNone/>
              <a:defRPr sz="900">
                <a:solidFill>
                  <a:schemeClr val="accent1"/>
                </a:solidFill>
              </a:defRPr>
            </a:lvl1pPr>
            <a:lvl2pPr lvl="1" algn="r">
              <a:lnSpc>
                <a:spcPct val="100000"/>
              </a:lnSpc>
              <a:spcBef>
                <a:spcPts val="0"/>
              </a:spcBef>
              <a:spcAft>
                <a:spcPts val="0"/>
              </a:spcAft>
              <a:buClr>
                <a:schemeClr val="accent1"/>
              </a:buClr>
              <a:buSzPts val="900"/>
              <a:buNone/>
              <a:defRPr sz="900">
                <a:solidFill>
                  <a:schemeClr val="accent1"/>
                </a:solidFill>
              </a:defRPr>
            </a:lvl2pPr>
            <a:lvl3pPr lvl="2" algn="r">
              <a:lnSpc>
                <a:spcPct val="100000"/>
              </a:lnSpc>
              <a:spcBef>
                <a:spcPts val="0"/>
              </a:spcBef>
              <a:spcAft>
                <a:spcPts val="0"/>
              </a:spcAft>
              <a:buClr>
                <a:schemeClr val="accent1"/>
              </a:buClr>
              <a:buSzPts val="900"/>
              <a:buNone/>
              <a:defRPr sz="900">
                <a:solidFill>
                  <a:schemeClr val="accent1"/>
                </a:solidFill>
              </a:defRPr>
            </a:lvl3pPr>
            <a:lvl4pPr lvl="3" algn="r">
              <a:lnSpc>
                <a:spcPct val="100000"/>
              </a:lnSpc>
              <a:spcBef>
                <a:spcPts val="0"/>
              </a:spcBef>
              <a:spcAft>
                <a:spcPts val="0"/>
              </a:spcAft>
              <a:buClr>
                <a:schemeClr val="accent1"/>
              </a:buClr>
              <a:buSzPts val="900"/>
              <a:buNone/>
              <a:defRPr sz="900">
                <a:solidFill>
                  <a:schemeClr val="accent1"/>
                </a:solidFill>
              </a:defRPr>
            </a:lvl4pPr>
            <a:lvl5pPr lvl="4" algn="r">
              <a:lnSpc>
                <a:spcPct val="100000"/>
              </a:lnSpc>
              <a:spcBef>
                <a:spcPts val="0"/>
              </a:spcBef>
              <a:spcAft>
                <a:spcPts val="0"/>
              </a:spcAft>
              <a:buClr>
                <a:schemeClr val="accent1"/>
              </a:buClr>
              <a:buSzPts val="900"/>
              <a:buNone/>
              <a:defRPr sz="900">
                <a:solidFill>
                  <a:schemeClr val="accent1"/>
                </a:solidFill>
              </a:defRPr>
            </a:lvl5pPr>
            <a:lvl6pPr lvl="5" algn="r">
              <a:lnSpc>
                <a:spcPct val="100000"/>
              </a:lnSpc>
              <a:spcBef>
                <a:spcPts val="0"/>
              </a:spcBef>
              <a:spcAft>
                <a:spcPts val="0"/>
              </a:spcAft>
              <a:buClr>
                <a:schemeClr val="accent1"/>
              </a:buClr>
              <a:buSzPts val="900"/>
              <a:buNone/>
              <a:defRPr sz="900">
                <a:solidFill>
                  <a:schemeClr val="accent1"/>
                </a:solidFill>
              </a:defRPr>
            </a:lvl6pPr>
            <a:lvl7pPr lvl="6" algn="r">
              <a:lnSpc>
                <a:spcPct val="100000"/>
              </a:lnSpc>
              <a:spcBef>
                <a:spcPts val="0"/>
              </a:spcBef>
              <a:spcAft>
                <a:spcPts val="0"/>
              </a:spcAft>
              <a:buClr>
                <a:schemeClr val="accent1"/>
              </a:buClr>
              <a:buSzPts val="900"/>
              <a:buNone/>
              <a:defRPr sz="900">
                <a:solidFill>
                  <a:schemeClr val="accent1"/>
                </a:solidFill>
              </a:defRPr>
            </a:lvl7pPr>
            <a:lvl8pPr lvl="7" algn="r">
              <a:lnSpc>
                <a:spcPct val="100000"/>
              </a:lnSpc>
              <a:spcBef>
                <a:spcPts val="0"/>
              </a:spcBef>
              <a:spcAft>
                <a:spcPts val="0"/>
              </a:spcAft>
              <a:buClr>
                <a:schemeClr val="accent1"/>
              </a:buClr>
              <a:buSzPts val="900"/>
              <a:buNone/>
              <a:defRPr sz="900">
                <a:solidFill>
                  <a:schemeClr val="accent1"/>
                </a:solidFill>
              </a:defRPr>
            </a:lvl8pPr>
            <a:lvl9pPr lvl="8" algn="r">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21"/>
          <p:cNvSpPr txBox="1">
            <a:spLocks noGrp="1"/>
          </p:cNvSpPr>
          <p:nvPr>
            <p:ph type="title" idx="15"/>
          </p:nvPr>
        </p:nvSpPr>
        <p:spPr>
          <a:xfrm>
            <a:off x="2827575" y="3694700"/>
            <a:ext cx="11769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endParaRPr/>
          </a:p>
        </p:txBody>
      </p:sp>
      <p:sp>
        <p:nvSpPr>
          <p:cNvPr id="25" name="Google Shape;25;p21"/>
          <p:cNvSpPr txBox="1">
            <a:spLocks noGrp="1"/>
          </p:cNvSpPr>
          <p:nvPr>
            <p:ph type="ctrTitle" idx="16"/>
          </p:nvPr>
        </p:nvSpPr>
        <p:spPr>
          <a:xfrm>
            <a:off x="643488" y="2050763"/>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21"/>
          <p:cNvSpPr txBox="1">
            <a:spLocks noGrp="1"/>
          </p:cNvSpPr>
          <p:nvPr>
            <p:ph type="ctrTitle" idx="17"/>
          </p:nvPr>
        </p:nvSpPr>
        <p:spPr>
          <a:xfrm>
            <a:off x="643488" y="2974963"/>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21"/>
          <p:cNvSpPr txBox="1">
            <a:spLocks noGrp="1"/>
          </p:cNvSpPr>
          <p:nvPr>
            <p:ph type="ctrTitle" idx="18"/>
          </p:nvPr>
        </p:nvSpPr>
        <p:spPr>
          <a:xfrm>
            <a:off x="643488" y="3863900"/>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r">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21"/>
          <p:cNvSpPr txBox="1">
            <a:spLocks noGrp="1"/>
          </p:cNvSpPr>
          <p:nvPr>
            <p:ph type="ctrTitle" idx="19"/>
          </p:nvPr>
        </p:nvSpPr>
        <p:spPr>
          <a:xfrm>
            <a:off x="6424513" y="2050763"/>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21"/>
          <p:cNvSpPr txBox="1">
            <a:spLocks noGrp="1"/>
          </p:cNvSpPr>
          <p:nvPr>
            <p:ph type="ctrTitle" idx="20"/>
          </p:nvPr>
        </p:nvSpPr>
        <p:spPr>
          <a:xfrm>
            <a:off x="6424513" y="2974963"/>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21"/>
          <p:cNvSpPr txBox="1">
            <a:spLocks noGrp="1"/>
          </p:cNvSpPr>
          <p:nvPr>
            <p:ph type="ctrTitle" idx="21"/>
          </p:nvPr>
        </p:nvSpPr>
        <p:spPr>
          <a:xfrm>
            <a:off x="6424513" y="3863900"/>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1pPr>
            <a:lvl2pPr lvl="1"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2pPr>
            <a:lvl3pPr lvl="2"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3pPr>
            <a:lvl4pPr lvl="3"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4pPr>
            <a:lvl5pPr lvl="4"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5pPr>
            <a:lvl6pPr lvl="5"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6pPr>
            <a:lvl7pPr lvl="6"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7pPr>
            <a:lvl8pPr lvl="7"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8pPr>
            <a:lvl9pPr lvl="8" algn="l">
              <a:lnSpc>
                <a:spcPct val="100000"/>
              </a:lnSpc>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22"/>
          <p:cNvSpPr txBox="1">
            <a:spLocks noGrp="1"/>
          </p:cNvSpPr>
          <p:nvPr>
            <p:ph type="ctrTitle"/>
          </p:nvPr>
        </p:nvSpPr>
        <p:spPr>
          <a:xfrm>
            <a:off x="4893700" y="1737500"/>
            <a:ext cx="35304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Roboto Black"/>
              <a:buNone/>
              <a:defRPr sz="3600" b="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3" name="Google Shape;33;p22"/>
          <p:cNvSpPr txBox="1">
            <a:spLocks noGrp="1"/>
          </p:cNvSpPr>
          <p:nvPr>
            <p:ph type="subTitle" idx="1"/>
          </p:nvPr>
        </p:nvSpPr>
        <p:spPr>
          <a:xfrm>
            <a:off x="4893700" y="2746375"/>
            <a:ext cx="3457500" cy="142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200"/>
              <a:buFont typeface="Roboto Mono"/>
              <a:buNone/>
              <a:defRPr sz="1200">
                <a:latin typeface="Roboto Mono"/>
                <a:ea typeface="Roboto Mono"/>
                <a:cs typeface="Roboto Mono"/>
                <a:sym typeface="Roboto Mono"/>
              </a:defRPr>
            </a:lvl2pPr>
            <a:lvl3pPr lvl="2" algn="l">
              <a:lnSpc>
                <a:spcPct val="100000"/>
              </a:lnSpc>
              <a:spcBef>
                <a:spcPts val="0"/>
              </a:spcBef>
              <a:spcAft>
                <a:spcPts val="0"/>
              </a:spcAft>
              <a:buSzPts val="1200"/>
              <a:buFont typeface="Roboto Mono"/>
              <a:buNone/>
              <a:defRPr sz="1200">
                <a:latin typeface="Roboto Mono"/>
                <a:ea typeface="Roboto Mono"/>
                <a:cs typeface="Roboto Mono"/>
                <a:sym typeface="Roboto Mono"/>
              </a:defRPr>
            </a:lvl3pPr>
            <a:lvl4pPr lvl="3" algn="l">
              <a:lnSpc>
                <a:spcPct val="100000"/>
              </a:lnSpc>
              <a:spcBef>
                <a:spcPts val="0"/>
              </a:spcBef>
              <a:spcAft>
                <a:spcPts val="0"/>
              </a:spcAft>
              <a:buSzPts val="1200"/>
              <a:buFont typeface="Roboto Mono"/>
              <a:buNone/>
              <a:defRPr sz="1200">
                <a:latin typeface="Roboto Mono"/>
                <a:ea typeface="Roboto Mono"/>
                <a:cs typeface="Roboto Mono"/>
                <a:sym typeface="Roboto Mono"/>
              </a:defRPr>
            </a:lvl4pPr>
            <a:lvl5pPr lvl="4" algn="l">
              <a:lnSpc>
                <a:spcPct val="100000"/>
              </a:lnSpc>
              <a:spcBef>
                <a:spcPts val="0"/>
              </a:spcBef>
              <a:spcAft>
                <a:spcPts val="0"/>
              </a:spcAft>
              <a:buSzPts val="1200"/>
              <a:buFont typeface="Roboto Mono"/>
              <a:buNone/>
              <a:defRPr sz="1200">
                <a:latin typeface="Roboto Mono"/>
                <a:ea typeface="Roboto Mono"/>
                <a:cs typeface="Roboto Mono"/>
                <a:sym typeface="Roboto Mono"/>
              </a:defRPr>
            </a:lvl5pPr>
            <a:lvl6pPr lvl="5" algn="l">
              <a:lnSpc>
                <a:spcPct val="100000"/>
              </a:lnSpc>
              <a:spcBef>
                <a:spcPts val="0"/>
              </a:spcBef>
              <a:spcAft>
                <a:spcPts val="0"/>
              </a:spcAft>
              <a:buSzPts val="1200"/>
              <a:buFont typeface="Roboto Mono"/>
              <a:buNone/>
              <a:defRPr sz="1200">
                <a:latin typeface="Roboto Mono"/>
                <a:ea typeface="Roboto Mono"/>
                <a:cs typeface="Roboto Mono"/>
                <a:sym typeface="Roboto Mono"/>
              </a:defRPr>
            </a:lvl6pPr>
            <a:lvl7pPr lvl="6" algn="l">
              <a:lnSpc>
                <a:spcPct val="100000"/>
              </a:lnSpc>
              <a:spcBef>
                <a:spcPts val="0"/>
              </a:spcBef>
              <a:spcAft>
                <a:spcPts val="0"/>
              </a:spcAft>
              <a:buSzPts val="1200"/>
              <a:buFont typeface="Roboto Mono"/>
              <a:buNone/>
              <a:defRPr sz="1200">
                <a:latin typeface="Roboto Mono"/>
                <a:ea typeface="Roboto Mono"/>
                <a:cs typeface="Roboto Mono"/>
                <a:sym typeface="Roboto Mono"/>
              </a:defRPr>
            </a:lvl7pPr>
            <a:lvl8pPr lvl="7" algn="l">
              <a:lnSpc>
                <a:spcPct val="100000"/>
              </a:lnSpc>
              <a:spcBef>
                <a:spcPts val="0"/>
              </a:spcBef>
              <a:spcAft>
                <a:spcPts val="0"/>
              </a:spcAft>
              <a:buSzPts val="1200"/>
              <a:buFont typeface="Roboto Mono"/>
              <a:buNone/>
              <a:defRPr sz="1200">
                <a:latin typeface="Roboto Mono"/>
                <a:ea typeface="Roboto Mono"/>
                <a:cs typeface="Roboto Mono"/>
                <a:sym typeface="Roboto Mono"/>
              </a:defRPr>
            </a:lvl8pPr>
            <a:lvl9pPr lvl="8" algn="l">
              <a:lnSpc>
                <a:spcPct val="100000"/>
              </a:lnSpc>
              <a:spcBef>
                <a:spcPts val="0"/>
              </a:spcBef>
              <a:spcAft>
                <a:spcPts val="0"/>
              </a:spcAft>
              <a:buSzPts val="1200"/>
              <a:buFont typeface="Roboto Mono"/>
              <a:buNone/>
              <a:defRPr sz="1200">
                <a:latin typeface="Roboto Mono"/>
                <a:ea typeface="Roboto Mono"/>
                <a:cs typeface="Roboto Mono"/>
                <a:sym typeface="Roboto Mon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23"/>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3"/>
          <p:cNvSpPr txBox="1">
            <a:spLocks noGrp="1"/>
          </p:cNvSpPr>
          <p:nvPr>
            <p:ph type="ctrTitle"/>
          </p:nvPr>
        </p:nvSpPr>
        <p:spPr>
          <a:xfrm>
            <a:off x="2770350" y="1558300"/>
            <a:ext cx="3530400" cy="194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a:endParaRPr/>
          </a:p>
        </p:txBody>
      </p:sp>
      <p:sp>
        <p:nvSpPr>
          <p:cNvPr id="37" name="Google Shape;37;p23"/>
          <p:cNvSpPr txBox="1">
            <a:spLocks noGrp="1"/>
          </p:cNvSpPr>
          <p:nvPr>
            <p:ph type="subTitle" idx="1"/>
          </p:nvPr>
        </p:nvSpPr>
        <p:spPr>
          <a:xfrm>
            <a:off x="2806800" y="1757550"/>
            <a:ext cx="3457500" cy="14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24"/>
          <p:cNvSpPr txBox="1">
            <a:spLocks noGrp="1"/>
          </p:cNvSpPr>
          <p:nvPr>
            <p:ph type="ctrTitle"/>
          </p:nvPr>
        </p:nvSpPr>
        <p:spPr>
          <a:xfrm>
            <a:off x="1557931" y="2064013"/>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0" name="Google Shape;40;p24"/>
          <p:cNvSpPr txBox="1">
            <a:spLocks noGrp="1"/>
          </p:cNvSpPr>
          <p:nvPr>
            <p:ph type="ctrTitle" idx="2"/>
          </p:nvPr>
        </p:nvSpPr>
        <p:spPr>
          <a:xfrm>
            <a:off x="1557931" y="3466700"/>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1" name="Google Shape;41;p24"/>
          <p:cNvSpPr txBox="1">
            <a:spLocks noGrp="1"/>
          </p:cNvSpPr>
          <p:nvPr>
            <p:ph type="ctrTitle" idx="3"/>
          </p:nvPr>
        </p:nvSpPr>
        <p:spPr>
          <a:xfrm>
            <a:off x="1557931" y="2765356"/>
            <a:ext cx="2076000" cy="19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2" name="Google Shape;42;p24"/>
          <p:cNvSpPr txBox="1">
            <a:spLocks noGrp="1"/>
          </p:cNvSpPr>
          <p:nvPr>
            <p:ph type="ctrTitle" idx="4"/>
          </p:nvPr>
        </p:nvSpPr>
        <p:spPr>
          <a:xfrm>
            <a:off x="998325" y="644550"/>
            <a:ext cx="7833900" cy="6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5200"/>
              <a:buNone/>
              <a:defRPr sz="5200">
                <a:solidFill>
                  <a:schemeClr val="accent1"/>
                </a:solidFill>
              </a:defRPr>
            </a:lvl2pPr>
            <a:lvl3pPr lvl="2" algn="l">
              <a:lnSpc>
                <a:spcPct val="100000"/>
              </a:lnSpc>
              <a:spcBef>
                <a:spcPts val="0"/>
              </a:spcBef>
              <a:spcAft>
                <a:spcPts val="0"/>
              </a:spcAft>
              <a:buClr>
                <a:schemeClr val="accent1"/>
              </a:buClr>
              <a:buSzPts val="5200"/>
              <a:buNone/>
              <a:defRPr sz="5200">
                <a:solidFill>
                  <a:schemeClr val="accent1"/>
                </a:solidFill>
              </a:defRPr>
            </a:lvl3pPr>
            <a:lvl4pPr lvl="3" algn="l">
              <a:lnSpc>
                <a:spcPct val="100000"/>
              </a:lnSpc>
              <a:spcBef>
                <a:spcPts val="0"/>
              </a:spcBef>
              <a:spcAft>
                <a:spcPts val="0"/>
              </a:spcAft>
              <a:buClr>
                <a:schemeClr val="accent1"/>
              </a:buClr>
              <a:buSzPts val="5200"/>
              <a:buNone/>
              <a:defRPr sz="5200">
                <a:solidFill>
                  <a:schemeClr val="accent1"/>
                </a:solidFill>
              </a:defRPr>
            </a:lvl4pPr>
            <a:lvl5pPr lvl="4" algn="l">
              <a:lnSpc>
                <a:spcPct val="100000"/>
              </a:lnSpc>
              <a:spcBef>
                <a:spcPts val="0"/>
              </a:spcBef>
              <a:spcAft>
                <a:spcPts val="0"/>
              </a:spcAft>
              <a:buClr>
                <a:schemeClr val="accent1"/>
              </a:buClr>
              <a:buSzPts val="5200"/>
              <a:buNone/>
              <a:defRPr sz="5200">
                <a:solidFill>
                  <a:schemeClr val="accent1"/>
                </a:solidFill>
              </a:defRPr>
            </a:lvl5pPr>
            <a:lvl6pPr lvl="5" algn="l">
              <a:lnSpc>
                <a:spcPct val="100000"/>
              </a:lnSpc>
              <a:spcBef>
                <a:spcPts val="0"/>
              </a:spcBef>
              <a:spcAft>
                <a:spcPts val="0"/>
              </a:spcAft>
              <a:buClr>
                <a:schemeClr val="accent1"/>
              </a:buClr>
              <a:buSzPts val="5200"/>
              <a:buNone/>
              <a:defRPr sz="5200">
                <a:solidFill>
                  <a:schemeClr val="accent1"/>
                </a:solidFill>
              </a:defRPr>
            </a:lvl6pPr>
            <a:lvl7pPr lvl="6" algn="l">
              <a:lnSpc>
                <a:spcPct val="100000"/>
              </a:lnSpc>
              <a:spcBef>
                <a:spcPts val="0"/>
              </a:spcBef>
              <a:spcAft>
                <a:spcPts val="0"/>
              </a:spcAft>
              <a:buClr>
                <a:schemeClr val="accent1"/>
              </a:buClr>
              <a:buSzPts val="5200"/>
              <a:buNone/>
              <a:defRPr sz="5200">
                <a:solidFill>
                  <a:schemeClr val="accent1"/>
                </a:solidFill>
              </a:defRPr>
            </a:lvl7pPr>
            <a:lvl8pPr lvl="7" algn="l">
              <a:lnSpc>
                <a:spcPct val="100000"/>
              </a:lnSpc>
              <a:spcBef>
                <a:spcPts val="0"/>
              </a:spcBef>
              <a:spcAft>
                <a:spcPts val="0"/>
              </a:spcAft>
              <a:buClr>
                <a:schemeClr val="accent1"/>
              </a:buClr>
              <a:buSzPts val="5200"/>
              <a:buNone/>
              <a:defRPr sz="5200">
                <a:solidFill>
                  <a:schemeClr val="accent1"/>
                </a:solidFill>
              </a:defRPr>
            </a:lvl8pPr>
            <a:lvl9pPr lvl="8" algn="l">
              <a:lnSpc>
                <a:spcPct val="100000"/>
              </a:lnSpc>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43"/>
        <p:cNvGrpSpPr/>
        <p:nvPr/>
      </p:nvGrpSpPr>
      <p:grpSpPr>
        <a:xfrm>
          <a:off x="0" y="0"/>
          <a:ext cx="0" cy="0"/>
          <a:chOff x="0" y="0"/>
          <a:chExt cx="0" cy="0"/>
        </a:xfrm>
      </p:grpSpPr>
      <p:sp>
        <p:nvSpPr>
          <p:cNvPr id="44" name="Google Shape;44;p25"/>
          <p:cNvSpPr txBox="1">
            <a:spLocks noGrp="1"/>
          </p:cNvSpPr>
          <p:nvPr>
            <p:ph type="ctrTitle"/>
          </p:nvPr>
        </p:nvSpPr>
        <p:spPr>
          <a:xfrm>
            <a:off x="5393881" y="2071888"/>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5" name="Google Shape;45;p25"/>
          <p:cNvSpPr txBox="1">
            <a:spLocks noGrp="1"/>
          </p:cNvSpPr>
          <p:nvPr>
            <p:ph type="ctrTitle" idx="2"/>
          </p:nvPr>
        </p:nvSpPr>
        <p:spPr>
          <a:xfrm>
            <a:off x="5393881" y="3474575"/>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6" name="Google Shape;46;p25"/>
          <p:cNvSpPr txBox="1">
            <a:spLocks noGrp="1"/>
          </p:cNvSpPr>
          <p:nvPr>
            <p:ph type="ctrTitle" idx="3"/>
          </p:nvPr>
        </p:nvSpPr>
        <p:spPr>
          <a:xfrm>
            <a:off x="5393881" y="2773231"/>
            <a:ext cx="2076000" cy="196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7" name="Google Shape;47;p25"/>
          <p:cNvSpPr txBox="1">
            <a:spLocks noGrp="1"/>
          </p:cNvSpPr>
          <p:nvPr>
            <p:ph type="ctrTitle" idx="4"/>
          </p:nvPr>
        </p:nvSpPr>
        <p:spPr>
          <a:xfrm>
            <a:off x="256200" y="637927"/>
            <a:ext cx="7833900" cy="6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48"/>
        <p:cNvGrpSpPr/>
        <p:nvPr/>
      </p:nvGrpSpPr>
      <p:grpSpPr>
        <a:xfrm>
          <a:off x="0" y="0"/>
          <a:ext cx="0" cy="0"/>
          <a:chOff x="0" y="0"/>
          <a:chExt cx="0" cy="0"/>
        </a:xfrm>
      </p:grpSpPr>
      <p:sp>
        <p:nvSpPr>
          <p:cNvPr id="49" name="Google Shape;49;p26"/>
          <p:cNvSpPr txBox="1">
            <a:spLocks noGrp="1"/>
          </p:cNvSpPr>
          <p:nvPr>
            <p:ph type="subTitle" idx="1"/>
          </p:nvPr>
        </p:nvSpPr>
        <p:spPr>
          <a:xfrm>
            <a:off x="3874950" y="3625075"/>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0" name="Google Shape;50;p26"/>
          <p:cNvSpPr txBox="1">
            <a:spLocks noGrp="1"/>
          </p:cNvSpPr>
          <p:nvPr>
            <p:ph type="subTitle" idx="2"/>
          </p:nvPr>
        </p:nvSpPr>
        <p:spPr>
          <a:xfrm>
            <a:off x="5813500" y="3639800"/>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1" name="Google Shape;51;p26"/>
          <p:cNvSpPr txBox="1">
            <a:spLocks noGrp="1"/>
          </p:cNvSpPr>
          <p:nvPr>
            <p:ph type="subTitle" idx="3"/>
          </p:nvPr>
        </p:nvSpPr>
        <p:spPr>
          <a:xfrm>
            <a:off x="1936387" y="3619725"/>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2" name="Google Shape;52;p26"/>
          <p:cNvSpPr txBox="1">
            <a:spLocks noGrp="1"/>
          </p:cNvSpPr>
          <p:nvPr>
            <p:ph type="ctrTitle"/>
          </p:nvPr>
        </p:nvSpPr>
        <p:spPr>
          <a:xfrm>
            <a:off x="3533994" y="3503375"/>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1pPr>
            <a:lvl2pPr lvl="1"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2pPr>
            <a:lvl3pPr lvl="2"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3pPr>
            <a:lvl4pPr lvl="3"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4pPr>
            <a:lvl5pPr lvl="4"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5pPr>
            <a:lvl6pPr lvl="5"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6pPr>
            <a:lvl7pPr lvl="6"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7pPr>
            <a:lvl8pPr lvl="7"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8pPr>
            <a:lvl9pPr lvl="8"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53" name="Google Shape;53;p26"/>
          <p:cNvSpPr txBox="1">
            <a:spLocks noGrp="1"/>
          </p:cNvSpPr>
          <p:nvPr>
            <p:ph type="ctrTitle" idx="4"/>
          </p:nvPr>
        </p:nvSpPr>
        <p:spPr>
          <a:xfrm>
            <a:off x="5472556" y="3523450"/>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1pPr>
            <a:lvl2pPr lvl="1"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2pPr>
            <a:lvl3pPr lvl="2"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3pPr>
            <a:lvl4pPr lvl="3"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4pPr>
            <a:lvl5pPr lvl="4"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5pPr>
            <a:lvl6pPr lvl="5"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6pPr>
            <a:lvl7pPr lvl="6"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7pPr>
            <a:lvl8pPr lvl="7"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8pPr>
            <a:lvl9pPr lvl="8"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54" name="Google Shape;54;p26"/>
          <p:cNvSpPr txBox="1">
            <a:spLocks noGrp="1"/>
          </p:cNvSpPr>
          <p:nvPr>
            <p:ph type="ctrTitle" idx="5"/>
          </p:nvPr>
        </p:nvSpPr>
        <p:spPr>
          <a:xfrm>
            <a:off x="1595444" y="3503375"/>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1pPr>
            <a:lvl2pPr lvl="1"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2pPr>
            <a:lvl3pPr lvl="2"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3pPr>
            <a:lvl4pPr lvl="3"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4pPr>
            <a:lvl5pPr lvl="4"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5pPr>
            <a:lvl6pPr lvl="5"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6pPr>
            <a:lvl7pPr lvl="6"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7pPr>
            <a:lvl8pPr lvl="7"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8pPr>
            <a:lvl9pPr lvl="8" algn="ctr">
              <a:lnSpc>
                <a:spcPct val="100000"/>
              </a:lnSpc>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55" name="Google Shape;55;p26"/>
          <p:cNvSpPr txBox="1">
            <a:spLocks noGrp="1"/>
          </p:cNvSpPr>
          <p:nvPr>
            <p:ph type="ctrTitle" idx="6"/>
          </p:nvPr>
        </p:nvSpPr>
        <p:spPr>
          <a:xfrm>
            <a:off x="311700" y="644550"/>
            <a:ext cx="8520600" cy="60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27"/>
          <p:cNvSpPr txBox="1">
            <a:spLocks noGrp="1"/>
          </p:cNvSpPr>
          <p:nvPr>
            <p:ph type="subTitle" idx="1"/>
          </p:nvPr>
        </p:nvSpPr>
        <p:spPr>
          <a:xfrm>
            <a:off x="3874944" y="3523425"/>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58" name="Google Shape;58;p27"/>
          <p:cNvSpPr txBox="1">
            <a:spLocks noGrp="1"/>
          </p:cNvSpPr>
          <p:nvPr>
            <p:ph type="subTitle" idx="2"/>
          </p:nvPr>
        </p:nvSpPr>
        <p:spPr>
          <a:xfrm>
            <a:off x="6042106" y="3192125"/>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59" name="Google Shape;59;p27"/>
          <p:cNvSpPr txBox="1">
            <a:spLocks noGrp="1"/>
          </p:cNvSpPr>
          <p:nvPr>
            <p:ph type="subTitle" idx="3"/>
          </p:nvPr>
        </p:nvSpPr>
        <p:spPr>
          <a:xfrm>
            <a:off x="1707794" y="3891050"/>
            <a:ext cx="1394100" cy="5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900"/>
              <a:buNone/>
              <a:defRPr sz="900">
                <a:solidFill>
                  <a:schemeClr val="lt2"/>
                </a:solidFill>
              </a:defRPr>
            </a:lvl1pPr>
            <a:lvl2pPr lvl="1" algn="ctr">
              <a:lnSpc>
                <a:spcPct val="100000"/>
              </a:lnSpc>
              <a:spcBef>
                <a:spcPts val="0"/>
              </a:spcBef>
              <a:spcAft>
                <a:spcPts val="0"/>
              </a:spcAft>
              <a:buClr>
                <a:schemeClr val="lt2"/>
              </a:buClr>
              <a:buSzPts val="900"/>
              <a:buNone/>
              <a:defRPr sz="900">
                <a:solidFill>
                  <a:schemeClr val="lt2"/>
                </a:solidFill>
              </a:defRPr>
            </a:lvl2pPr>
            <a:lvl3pPr lvl="2" algn="ctr">
              <a:lnSpc>
                <a:spcPct val="100000"/>
              </a:lnSpc>
              <a:spcBef>
                <a:spcPts val="0"/>
              </a:spcBef>
              <a:spcAft>
                <a:spcPts val="0"/>
              </a:spcAft>
              <a:buClr>
                <a:schemeClr val="lt2"/>
              </a:buClr>
              <a:buSzPts val="900"/>
              <a:buNone/>
              <a:defRPr sz="900">
                <a:solidFill>
                  <a:schemeClr val="lt2"/>
                </a:solidFill>
              </a:defRPr>
            </a:lvl3pPr>
            <a:lvl4pPr lvl="3" algn="ctr">
              <a:lnSpc>
                <a:spcPct val="100000"/>
              </a:lnSpc>
              <a:spcBef>
                <a:spcPts val="0"/>
              </a:spcBef>
              <a:spcAft>
                <a:spcPts val="0"/>
              </a:spcAft>
              <a:buClr>
                <a:schemeClr val="lt2"/>
              </a:buClr>
              <a:buSzPts val="900"/>
              <a:buNone/>
              <a:defRPr sz="900">
                <a:solidFill>
                  <a:schemeClr val="lt2"/>
                </a:solidFill>
              </a:defRPr>
            </a:lvl4pPr>
            <a:lvl5pPr lvl="4" algn="ctr">
              <a:lnSpc>
                <a:spcPct val="100000"/>
              </a:lnSpc>
              <a:spcBef>
                <a:spcPts val="0"/>
              </a:spcBef>
              <a:spcAft>
                <a:spcPts val="0"/>
              </a:spcAft>
              <a:buClr>
                <a:schemeClr val="lt2"/>
              </a:buClr>
              <a:buSzPts val="900"/>
              <a:buNone/>
              <a:defRPr sz="900">
                <a:solidFill>
                  <a:schemeClr val="lt2"/>
                </a:solidFill>
              </a:defRPr>
            </a:lvl5pPr>
            <a:lvl6pPr lvl="5" algn="ctr">
              <a:lnSpc>
                <a:spcPct val="100000"/>
              </a:lnSpc>
              <a:spcBef>
                <a:spcPts val="0"/>
              </a:spcBef>
              <a:spcAft>
                <a:spcPts val="0"/>
              </a:spcAft>
              <a:buClr>
                <a:schemeClr val="lt2"/>
              </a:buClr>
              <a:buSzPts val="900"/>
              <a:buNone/>
              <a:defRPr sz="900">
                <a:solidFill>
                  <a:schemeClr val="lt2"/>
                </a:solidFill>
              </a:defRPr>
            </a:lvl6pPr>
            <a:lvl7pPr lvl="6" algn="ctr">
              <a:lnSpc>
                <a:spcPct val="100000"/>
              </a:lnSpc>
              <a:spcBef>
                <a:spcPts val="0"/>
              </a:spcBef>
              <a:spcAft>
                <a:spcPts val="0"/>
              </a:spcAft>
              <a:buClr>
                <a:schemeClr val="lt2"/>
              </a:buClr>
              <a:buSzPts val="900"/>
              <a:buNone/>
              <a:defRPr sz="900">
                <a:solidFill>
                  <a:schemeClr val="lt2"/>
                </a:solidFill>
              </a:defRPr>
            </a:lvl7pPr>
            <a:lvl8pPr lvl="7" algn="ctr">
              <a:lnSpc>
                <a:spcPct val="100000"/>
              </a:lnSpc>
              <a:spcBef>
                <a:spcPts val="0"/>
              </a:spcBef>
              <a:spcAft>
                <a:spcPts val="0"/>
              </a:spcAft>
              <a:buClr>
                <a:schemeClr val="lt2"/>
              </a:buClr>
              <a:buSzPts val="900"/>
              <a:buNone/>
              <a:defRPr sz="900">
                <a:solidFill>
                  <a:schemeClr val="lt2"/>
                </a:solidFill>
              </a:defRPr>
            </a:lvl8pPr>
            <a:lvl9pPr lvl="8" algn="ct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0" name="Google Shape;60;p27"/>
          <p:cNvSpPr txBox="1">
            <a:spLocks noGrp="1"/>
          </p:cNvSpPr>
          <p:nvPr>
            <p:ph type="ctrTitle"/>
          </p:nvPr>
        </p:nvSpPr>
        <p:spPr>
          <a:xfrm>
            <a:off x="3533994" y="3422225"/>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61" name="Google Shape;61;p27"/>
          <p:cNvSpPr txBox="1">
            <a:spLocks noGrp="1"/>
          </p:cNvSpPr>
          <p:nvPr>
            <p:ph type="ctrTitle" idx="4"/>
          </p:nvPr>
        </p:nvSpPr>
        <p:spPr>
          <a:xfrm>
            <a:off x="5701156" y="3096475"/>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62" name="Google Shape;62;p27"/>
          <p:cNvSpPr txBox="1">
            <a:spLocks noGrp="1"/>
          </p:cNvSpPr>
          <p:nvPr>
            <p:ph type="ctrTitle" idx="5"/>
          </p:nvPr>
        </p:nvSpPr>
        <p:spPr>
          <a:xfrm>
            <a:off x="1366844" y="3789650"/>
            <a:ext cx="2076000" cy="19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a:lnSpc>
                <a:spcPct val="100000"/>
              </a:lnSpc>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63" name="Google Shape;63;p27"/>
          <p:cNvSpPr txBox="1">
            <a:spLocks noGrp="1"/>
          </p:cNvSpPr>
          <p:nvPr>
            <p:ph type="ctrTitle" idx="6"/>
          </p:nvPr>
        </p:nvSpPr>
        <p:spPr>
          <a:xfrm>
            <a:off x="311700" y="644550"/>
            <a:ext cx="8520600" cy="60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28"/>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oboto Black"/>
              <a:buNone/>
              <a:defRPr sz="3000" b="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Roboto Black"/>
              <a:buNone/>
              <a:defRPr sz="2800" b="0" i="0" u="none" strike="noStrike" cap="none">
                <a:solidFill>
                  <a:schemeClr val="lt1"/>
                </a:solidFill>
                <a:latin typeface="Roboto Black"/>
                <a:ea typeface="Roboto Black"/>
                <a:cs typeface="Roboto Black"/>
                <a:sym typeface="Roboto Black"/>
              </a:defRPr>
            </a:lvl1pPr>
            <a:lvl2pPr marR="0" lvl="1"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2pPr>
            <a:lvl3pPr marR="0" lvl="2"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3pPr>
            <a:lvl4pPr marR="0" lvl="3"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4pPr>
            <a:lvl5pPr marR="0" lvl="4"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5pPr>
            <a:lvl6pPr marR="0" lvl="5"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6pPr>
            <a:lvl7pPr marR="0" lvl="6"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7pPr>
            <a:lvl8pPr marR="0" lvl="7"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8pPr>
            <a:lvl9pPr marR="0" lvl="8" algn="l" rtl="0">
              <a:lnSpc>
                <a:spcPct val="100000"/>
              </a:lnSpc>
              <a:spcBef>
                <a:spcPts val="0"/>
              </a:spcBef>
              <a:spcAft>
                <a:spcPts val="0"/>
              </a:spcAft>
              <a:buClr>
                <a:schemeClr val="lt1"/>
              </a:buClr>
              <a:buSzPts val="2800"/>
              <a:buFont typeface="Bree Serif"/>
              <a:buNone/>
              <a:defRPr sz="2800" b="1" i="0" u="none" strike="noStrike" cap="none">
                <a:solidFill>
                  <a:schemeClr val="lt1"/>
                </a:solidFill>
                <a:latin typeface="Bree Serif"/>
                <a:ea typeface="Bree Serif"/>
                <a:cs typeface="Bree Serif"/>
                <a:sym typeface="Bree Serif"/>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Roboto Light"/>
              <a:buChar char="●"/>
              <a:defRPr sz="1800" b="0" i="0" u="none" strike="noStrike" cap="none">
                <a:solidFill>
                  <a:schemeClr val="lt1"/>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chemeClr val="lt1"/>
              </a:buClr>
              <a:buSzPts val="1400"/>
              <a:buFont typeface="Roboto Light"/>
              <a:buChar char="■"/>
              <a:defRPr sz="1400" b="0" i="0" u="none" strike="noStrike" cap="none">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txBox="1">
            <a:spLocks noGrp="1"/>
          </p:cNvSpPr>
          <p:nvPr>
            <p:ph type="ctrTitle"/>
          </p:nvPr>
        </p:nvSpPr>
        <p:spPr>
          <a:xfrm>
            <a:off x="5587475" y="2334600"/>
            <a:ext cx="3129600" cy="606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s-ES"/>
              <a:t>Mechanic Sheep</a:t>
            </a:r>
            <a:endParaRPr/>
          </a:p>
          <a:p>
            <a:pPr marL="0" lvl="0" indent="0" algn="r" rtl="0">
              <a:lnSpc>
                <a:spcPct val="100000"/>
              </a:lnSpc>
              <a:spcBef>
                <a:spcPts val="0"/>
              </a:spcBef>
              <a:spcAft>
                <a:spcPts val="0"/>
              </a:spcAft>
              <a:buSzPts val="3000"/>
              <a:buNone/>
            </a:pPr>
            <a:r>
              <a:rPr lang="es-ES"/>
              <a:t>Agentes Oficiales Renault</a:t>
            </a:r>
            <a:endParaRPr/>
          </a:p>
          <a:p>
            <a:pPr marL="0" lvl="0" indent="0" algn="r" rtl="0">
              <a:lnSpc>
                <a:spcPct val="100000"/>
              </a:lnSpc>
              <a:spcBef>
                <a:spcPts val="0"/>
              </a:spcBef>
              <a:spcAft>
                <a:spcPts val="0"/>
              </a:spcAft>
              <a:buSzPts val="3000"/>
              <a:buNone/>
            </a:pPr>
            <a:endParaRPr/>
          </a:p>
        </p:txBody>
      </p:sp>
      <p:sp>
        <p:nvSpPr>
          <p:cNvPr id="76" name="Google Shape;76;p1"/>
          <p:cNvSpPr txBox="1">
            <a:spLocks noGrp="1"/>
          </p:cNvSpPr>
          <p:nvPr>
            <p:ph type="subTitle" idx="1"/>
          </p:nvPr>
        </p:nvSpPr>
        <p:spPr>
          <a:xfrm>
            <a:off x="5638200" y="2548963"/>
            <a:ext cx="3129600" cy="606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es-ES"/>
              <a:t>Servicio Post-venta oficial Renault, Luján, Buenos Aires, Argentina.</a:t>
            </a:r>
            <a:endParaRPr/>
          </a:p>
        </p:txBody>
      </p:sp>
      <p:sp>
        <p:nvSpPr>
          <p:cNvPr id="77" name="Google Shape;77;p1"/>
          <p:cNvSpPr/>
          <p:nvPr/>
        </p:nvSpPr>
        <p:spPr>
          <a:xfrm>
            <a:off x="3528048" y="4292964"/>
            <a:ext cx="678800" cy="38419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
          <p:cNvSpPr/>
          <p:nvPr/>
        </p:nvSpPr>
        <p:spPr>
          <a:xfrm>
            <a:off x="4552624" y="1353577"/>
            <a:ext cx="338142" cy="114253"/>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
          <p:cNvSpPr/>
          <p:nvPr/>
        </p:nvSpPr>
        <p:spPr>
          <a:xfrm>
            <a:off x="4626359" y="1468135"/>
            <a:ext cx="190678" cy="82022"/>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
          <p:cNvSpPr/>
          <p:nvPr/>
        </p:nvSpPr>
        <p:spPr>
          <a:xfrm>
            <a:off x="4681012" y="1573449"/>
            <a:ext cx="95349" cy="88356"/>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
          <p:cNvSpPr/>
          <p:nvPr/>
        </p:nvSpPr>
        <p:spPr>
          <a:xfrm>
            <a:off x="4476353" y="1234194"/>
            <a:ext cx="490677" cy="147174"/>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
          <p:cNvSpPr/>
          <p:nvPr/>
        </p:nvSpPr>
        <p:spPr>
          <a:xfrm>
            <a:off x="1477600" y="1072646"/>
            <a:ext cx="2868971" cy="3564642"/>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
          <p:cNvSpPr/>
          <p:nvPr/>
        </p:nvSpPr>
        <p:spPr>
          <a:xfrm>
            <a:off x="1696252" y="2649172"/>
            <a:ext cx="780496" cy="841117"/>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
          <p:cNvSpPr/>
          <p:nvPr/>
        </p:nvSpPr>
        <p:spPr>
          <a:xfrm>
            <a:off x="3042438" y="2709564"/>
            <a:ext cx="20" cy="22"/>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
          <p:cNvSpPr/>
          <p:nvPr/>
        </p:nvSpPr>
        <p:spPr>
          <a:xfrm>
            <a:off x="2523793" y="2555600"/>
            <a:ext cx="556784" cy="59332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
          <p:cNvSpPr/>
          <p:nvPr/>
        </p:nvSpPr>
        <p:spPr>
          <a:xfrm>
            <a:off x="393282" y="2033101"/>
            <a:ext cx="354669" cy="381454"/>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
          <p:cNvSpPr/>
          <p:nvPr/>
        </p:nvSpPr>
        <p:spPr>
          <a:xfrm>
            <a:off x="770823" y="1991949"/>
            <a:ext cx="250438" cy="267567"/>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
          <p:cNvSpPr/>
          <p:nvPr/>
        </p:nvSpPr>
        <p:spPr>
          <a:xfrm>
            <a:off x="3324646" y="2028985"/>
            <a:ext cx="821174" cy="3432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
          <p:cNvSpPr/>
          <p:nvPr/>
        </p:nvSpPr>
        <p:spPr>
          <a:xfrm>
            <a:off x="3324646" y="2146990"/>
            <a:ext cx="821174" cy="3432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p:nvPr/>
        </p:nvSpPr>
        <p:spPr>
          <a:xfrm>
            <a:off x="3324646" y="2264995"/>
            <a:ext cx="821174" cy="34321"/>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
          <p:cNvSpPr/>
          <p:nvPr/>
        </p:nvSpPr>
        <p:spPr>
          <a:xfrm>
            <a:off x="3324646" y="2502361"/>
            <a:ext cx="821174" cy="3432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3324646" y="2620366"/>
            <a:ext cx="821174" cy="3432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324646" y="2856375"/>
            <a:ext cx="821174" cy="34321"/>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3324646" y="2974380"/>
            <a:ext cx="821174" cy="34321"/>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3324646" y="3210368"/>
            <a:ext cx="821174" cy="3432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1714057" y="2028985"/>
            <a:ext cx="1418597" cy="34321"/>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1714057" y="2146990"/>
            <a:ext cx="1418597" cy="34321"/>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1714057" y="2384357"/>
            <a:ext cx="954627" cy="34343"/>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3419980" y="1790240"/>
            <a:ext cx="583471" cy="102942"/>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2132279" y="1790240"/>
            <a:ext cx="582193" cy="102942"/>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384379" y="2945552"/>
            <a:ext cx="611435" cy="133641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658962" y="3888189"/>
            <a:ext cx="63573" cy="343039"/>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1686072" y="617109"/>
            <a:ext cx="1022012" cy="382812"/>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3833131" y="351949"/>
            <a:ext cx="916503" cy="331017"/>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1047941" y="2303410"/>
            <a:ext cx="194510" cy="179621"/>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3650069" y="1536132"/>
            <a:ext cx="194510" cy="18003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4443297" y="2483811"/>
            <a:ext cx="157644" cy="144804"/>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2283543" y="4311494"/>
            <a:ext cx="157644" cy="146140"/>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4918727" y="940529"/>
            <a:ext cx="156367" cy="145838"/>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2681425" y="4044588"/>
            <a:ext cx="229740" cy="179147"/>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1077184" y="2516086"/>
            <a:ext cx="162714" cy="1258206"/>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4642867" y="1801228"/>
            <a:ext cx="648301" cy="643528"/>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511490" y="1005402"/>
            <a:ext cx="775426" cy="643528"/>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4434395" y="2930470"/>
            <a:ext cx="197045" cy="132269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4793273" y="2884406"/>
            <a:ext cx="105129" cy="63924"/>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5165345" y="3524587"/>
            <a:ext cx="125848" cy="152323"/>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4912360" y="2948181"/>
            <a:ext cx="250438" cy="282778"/>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4459825" y="2778165"/>
            <a:ext cx="195368" cy="135841"/>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5193390" y="3388549"/>
            <a:ext cx="46966" cy="101757"/>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4679735" y="2844784"/>
            <a:ext cx="96626" cy="51406"/>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5152430" y="3257639"/>
            <a:ext cx="61217" cy="99559"/>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
          <p:cNvSpPr/>
          <p:nvPr/>
        </p:nvSpPr>
        <p:spPr>
          <a:xfrm>
            <a:off x="72948" y="2046760"/>
            <a:ext cx="179241" cy="37328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
          <p:cNvSpPr/>
          <p:nvPr/>
        </p:nvSpPr>
        <p:spPr>
          <a:xfrm>
            <a:off x="216068" y="2579344"/>
            <a:ext cx="72994" cy="93182"/>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
          <p:cNvSpPr/>
          <p:nvPr/>
        </p:nvSpPr>
        <p:spPr>
          <a:xfrm>
            <a:off x="170817" y="2453626"/>
            <a:ext cx="57225" cy="98159"/>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
          <p:cNvSpPr/>
          <p:nvPr/>
        </p:nvSpPr>
        <p:spPr>
          <a:xfrm>
            <a:off x="186067" y="1919362"/>
            <a:ext cx="64511" cy="97297"/>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
          <p:cNvSpPr/>
          <p:nvPr/>
        </p:nvSpPr>
        <p:spPr>
          <a:xfrm>
            <a:off x="295393" y="1625589"/>
            <a:ext cx="177983" cy="192117"/>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
          <p:cNvSpPr/>
          <p:nvPr/>
        </p:nvSpPr>
        <p:spPr>
          <a:xfrm>
            <a:off x="243275" y="1804697"/>
            <a:ext cx="72475" cy="89843"/>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
          <p:cNvSpPr/>
          <p:nvPr/>
        </p:nvSpPr>
        <p:spPr>
          <a:xfrm>
            <a:off x="285652" y="2691897"/>
            <a:ext cx="185189" cy="202911"/>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p:nvPr/>
        </p:nvSpPr>
        <p:spPr>
          <a:xfrm>
            <a:off x="976121" y="4336573"/>
            <a:ext cx="257424" cy="282972"/>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
          <p:cNvSpPr/>
          <p:nvPr/>
        </p:nvSpPr>
        <p:spPr>
          <a:xfrm>
            <a:off x="1359192" y="4670442"/>
            <a:ext cx="104451" cy="5201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
          <p:cNvSpPr/>
          <p:nvPr/>
        </p:nvSpPr>
        <p:spPr>
          <a:xfrm>
            <a:off x="901647" y="4077057"/>
            <a:ext cx="44611" cy="100658"/>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p:nvPr/>
        </p:nvSpPr>
        <p:spPr>
          <a:xfrm>
            <a:off x="927157" y="4210553"/>
            <a:ext cx="59780" cy="98892"/>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852184" y="3889568"/>
            <a:ext cx="125848" cy="153680"/>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p:nvPr/>
        </p:nvSpPr>
        <p:spPr>
          <a:xfrm>
            <a:off x="1241861" y="4619443"/>
            <a:ext cx="104830" cy="63213"/>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
          <p:cNvSpPr/>
          <p:nvPr/>
        </p:nvSpPr>
        <p:spPr>
          <a:xfrm>
            <a:off x="1491593" y="4653830"/>
            <a:ext cx="189420" cy="13584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
          <p:cNvSpPr/>
          <p:nvPr/>
        </p:nvSpPr>
        <p:spPr>
          <a:xfrm>
            <a:off x="2772946" y="1738100"/>
            <a:ext cx="191975" cy="20722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
          <p:cNvSpPr/>
          <p:nvPr/>
        </p:nvSpPr>
        <p:spPr>
          <a:xfrm>
            <a:off x="3650069" y="791348"/>
            <a:ext cx="191955" cy="20722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p:nvPr/>
        </p:nvSpPr>
        <p:spPr>
          <a:xfrm>
            <a:off x="4130589" y="791348"/>
            <a:ext cx="191955" cy="20722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
          <p:cNvSpPr/>
          <p:nvPr/>
        </p:nvSpPr>
        <p:spPr>
          <a:xfrm>
            <a:off x="1255155" y="3914259"/>
            <a:ext cx="377543" cy="524147"/>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
          <p:cNvSpPr/>
          <p:nvPr/>
        </p:nvSpPr>
        <p:spPr>
          <a:xfrm>
            <a:off x="1333961" y="4002079"/>
            <a:ext cx="223732" cy="34321"/>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
          <p:cNvSpPr/>
          <p:nvPr/>
        </p:nvSpPr>
        <p:spPr>
          <a:xfrm>
            <a:off x="1333961" y="4067943"/>
            <a:ext cx="223732" cy="34321"/>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
          <p:cNvSpPr/>
          <p:nvPr/>
        </p:nvSpPr>
        <p:spPr>
          <a:xfrm>
            <a:off x="1333961" y="4133786"/>
            <a:ext cx="176706" cy="3434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
          <p:cNvSpPr/>
          <p:nvPr/>
        </p:nvSpPr>
        <p:spPr>
          <a:xfrm>
            <a:off x="4959408" y="2403575"/>
            <a:ext cx="320338" cy="384212"/>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
          <p:cNvSpPr/>
          <p:nvPr/>
        </p:nvSpPr>
        <p:spPr>
          <a:xfrm>
            <a:off x="2779313" y="400771"/>
            <a:ext cx="419479" cy="387853"/>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
          <p:cNvSpPr/>
          <p:nvPr/>
        </p:nvSpPr>
        <p:spPr>
          <a:xfrm>
            <a:off x="2900077" y="471656"/>
            <a:ext cx="81357" cy="203083"/>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
          <p:cNvSpPr/>
          <p:nvPr/>
        </p:nvSpPr>
        <p:spPr>
          <a:xfrm>
            <a:off x="756830" y="2444749"/>
            <a:ext cx="137305" cy="149565"/>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1258968" y="1561103"/>
            <a:ext cx="120778" cy="130369"/>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4940325" y="501841"/>
            <a:ext cx="119520" cy="130369"/>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
          <p:cNvSpPr/>
          <p:nvPr/>
        </p:nvSpPr>
        <p:spPr>
          <a:xfrm>
            <a:off x="756830" y="2686231"/>
            <a:ext cx="137305" cy="149565"/>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
          <p:cNvSpPr/>
          <p:nvPr/>
        </p:nvSpPr>
        <p:spPr>
          <a:xfrm>
            <a:off x="1806836" y="1551494"/>
            <a:ext cx="137305" cy="14958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
          <p:cNvSpPr/>
          <p:nvPr/>
        </p:nvSpPr>
        <p:spPr>
          <a:xfrm>
            <a:off x="2372529" y="1567955"/>
            <a:ext cx="1208857" cy="116666"/>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
          <p:cNvSpPr/>
          <p:nvPr/>
        </p:nvSpPr>
        <p:spPr>
          <a:xfrm>
            <a:off x="960232" y="404412"/>
            <a:ext cx="1677917" cy="531020"/>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
          <p:cNvSpPr/>
          <p:nvPr/>
        </p:nvSpPr>
        <p:spPr>
          <a:xfrm>
            <a:off x="4532283" y="740586"/>
            <a:ext cx="673710" cy="957718"/>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620817" y="695298"/>
            <a:ext cx="108063" cy="271359"/>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
          <p:cNvSpPr/>
          <p:nvPr/>
        </p:nvSpPr>
        <p:spPr>
          <a:xfrm>
            <a:off x="1305996" y="3493023"/>
            <a:ext cx="108063" cy="271682"/>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
          <p:cNvSpPr/>
          <p:nvPr/>
        </p:nvSpPr>
        <p:spPr>
          <a:xfrm>
            <a:off x="772101" y="695298"/>
            <a:ext cx="106786" cy="271359"/>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1305996" y="2005673"/>
            <a:ext cx="108063" cy="143793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4335249" y="4335495"/>
            <a:ext cx="836424" cy="137220"/>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1805958" y="4452121"/>
            <a:ext cx="982212" cy="33942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p:nvPr/>
        </p:nvSpPr>
        <p:spPr>
          <a:xfrm>
            <a:off x="536921" y="2565490"/>
            <a:ext cx="157644" cy="144804"/>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
          <p:cNvSpPr/>
          <p:nvPr/>
        </p:nvSpPr>
        <p:spPr>
          <a:xfrm>
            <a:off x="569976" y="1713409"/>
            <a:ext cx="494489" cy="11664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4734408" y="3298187"/>
            <a:ext cx="141117" cy="392442"/>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4889484" y="3296808"/>
            <a:ext cx="142395" cy="393821"/>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4809401" y="3376398"/>
            <a:ext cx="147464" cy="100184"/>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4883137" y="3510863"/>
            <a:ext cx="20" cy="22"/>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
          <p:cNvSpPr/>
          <p:nvPr/>
        </p:nvSpPr>
        <p:spPr>
          <a:xfrm>
            <a:off x="4702630" y="3252899"/>
            <a:ext cx="357204" cy="34321"/>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4702630" y="3701584"/>
            <a:ext cx="357204" cy="34321"/>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4804311" y="1953533"/>
            <a:ext cx="97864" cy="152323"/>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4914915" y="1953533"/>
            <a:ext cx="110598" cy="152323"/>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p:nvPr/>
        </p:nvSpPr>
        <p:spPr>
          <a:xfrm>
            <a:off x="5050929" y="1953533"/>
            <a:ext cx="96626" cy="152323"/>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1231003" y="695298"/>
            <a:ext cx="73732" cy="153702"/>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
          <p:cNvSpPr/>
          <p:nvPr/>
        </p:nvSpPr>
        <p:spPr>
          <a:xfrm>
            <a:off x="1319969" y="692561"/>
            <a:ext cx="118243" cy="157817"/>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655149" y="1161822"/>
            <a:ext cx="109341" cy="152323"/>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778448" y="1161822"/>
            <a:ext cx="111876" cy="152323"/>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891587" y="1161822"/>
            <a:ext cx="186885" cy="152323"/>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1092434" y="1161822"/>
            <a:ext cx="81377" cy="152323"/>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1675912" y="4288849"/>
            <a:ext cx="129680" cy="182508"/>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1825919" y="4199651"/>
            <a:ext cx="165269" cy="327958"/>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4828468" y="3932078"/>
            <a:ext cx="191955" cy="20722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0"/>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ETAPAS DEL PROYECTO</a:t>
            </a:r>
            <a:endParaRPr/>
          </a:p>
        </p:txBody>
      </p:sp>
      <p:sp>
        <p:nvSpPr>
          <p:cNvPr id="577" name="Google Shape;577;p10"/>
          <p:cNvSpPr txBox="1">
            <a:spLocks noGrp="1"/>
          </p:cNvSpPr>
          <p:nvPr>
            <p:ph type="subTitle" idx="4294967295"/>
          </p:nvPr>
        </p:nvSpPr>
        <p:spPr>
          <a:xfrm>
            <a:off x="6665125" y="1782863"/>
            <a:ext cx="1454100" cy="13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Especificación general de requerimientos.</a:t>
            </a:r>
            <a:endParaRPr sz="1800" b="0" i="0" u="none" strike="noStrike" cap="none">
              <a:solidFill>
                <a:schemeClr val="lt1"/>
              </a:solidFill>
              <a:latin typeface="Roboto Light"/>
              <a:ea typeface="Roboto Light"/>
              <a:cs typeface="Roboto Light"/>
              <a:sym typeface="Roboto Light"/>
            </a:endParaRPr>
          </a:p>
        </p:txBody>
      </p:sp>
      <p:sp>
        <p:nvSpPr>
          <p:cNvPr id="578" name="Google Shape;578;p10"/>
          <p:cNvSpPr txBox="1">
            <a:spLocks noGrp="1"/>
          </p:cNvSpPr>
          <p:nvPr>
            <p:ph type="ctrTitle" idx="4294967295"/>
          </p:nvPr>
        </p:nvSpPr>
        <p:spPr>
          <a:xfrm>
            <a:off x="6865150" y="1562200"/>
            <a:ext cx="1254000" cy="22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800"/>
              <a:buFont typeface="Roboto Black"/>
              <a:buNone/>
            </a:pPr>
            <a:r>
              <a:rPr lang="es-ES" sz="900" b="0" i="0" u="none" strike="noStrike" cap="none">
                <a:solidFill>
                  <a:schemeClr val="lt1"/>
                </a:solidFill>
                <a:latin typeface="Roboto Black"/>
                <a:ea typeface="Roboto Black"/>
                <a:cs typeface="Roboto Black"/>
                <a:sym typeface="Roboto Black"/>
              </a:rPr>
              <a:t> PASO 2</a:t>
            </a:r>
            <a:endParaRPr sz="900" b="0" i="0" u="none" strike="noStrike" cap="none">
              <a:solidFill>
                <a:schemeClr val="lt1"/>
              </a:solidFill>
              <a:latin typeface="Roboto Black"/>
              <a:ea typeface="Roboto Black"/>
              <a:cs typeface="Roboto Black"/>
              <a:sym typeface="Roboto Black"/>
            </a:endParaRPr>
          </a:p>
        </p:txBody>
      </p:sp>
      <p:sp>
        <p:nvSpPr>
          <p:cNvPr id="579" name="Google Shape;579;p10"/>
          <p:cNvSpPr txBox="1">
            <a:spLocks noGrp="1"/>
          </p:cNvSpPr>
          <p:nvPr>
            <p:ph type="subTitle" idx="4294967295"/>
          </p:nvPr>
        </p:nvSpPr>
        <p:spPr>
          <a:xfrm>
            <a:off x="412750" y="3461363"/>
            <a:ext cx="1454100" cy="514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Estudio del modelo de negocios.</a:t>
            </a:r>
            <a:endParaRPr sz="900" b="0" i="0" u="none" strike="noStrike" cap="none">
              <a:solidFill>
                <a:schemeClr val="lt1"/>
              </a:solidFill>
              <a:latin typeface="Roboto Light"/>
              <a:ea typeface="Roboto Light"/>
              <a:cs typeface="Roboto Light"/>
              <a:sym typeface="Roboto Light"/>
            </a:endParaRPr>
          </a:p>
        </p:txBody>
      </p:sp>
      <p:sp>
        <p:nvSpPr>
          <p:cNvPr id="580" name="Google Shape;580;p10"/>
          <p:cNvSpPr txBox="1">
            <a:spLocks noGrp="1"/>
          </p:cNvSpPr>
          <p:nvPr>
            <p:ph type="ctrTitle" idx="4294967295"/>
          </p:nvPr>
        </p:nvSpPr>
        <p:spPr>
          <a:xfrm>
            <a:off x="311700" y="3234876"/>
            <a:ext cx="1173300" cy="195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900" b="0" i="0" u="none" strike="noStrike" cap="none">
                <a:solidFill>
                  <a:schemeClr val="lt1"/>
                </a:solidFill>
                <a:latin typeface="Roboto Black"/>
                <a:ea typeface="Roboto Black"/>
                <a:cs typeface="Roboto Black"/>
                <a:sym typeface="Roboto Black"/>
              </a:rPr>
              <a:t>PASO 1</a:t>
            </a:r>
            <a:endParaRPr sz="900" b="0" i="0" u="none" strike="noStrike" cap="none">
              <a:solidFill>
                <a:schemeClr val="lt1"/>
              </a:solidFill>
              <a:latin typeface="Roboto Black"/>
              <a:ea typeface="Roboto Black"/>
              <a:cs typeface="Roboto Black"/>
              <a:sym typeface="Roboto Black"/>
            </a:endParaRPr>
          </a:p>
        </p:txBody>
      </p:sp>
      <p:sp>
        <p:nvSpPr>
          <p:cNvPr id="581" name="Google Shape;581;p10"/>
          <p:cNvSpPr txBox="1">
            <a:spLocks noGrp="1"/>
          </p:cNvSpPr>
          <p:nvPr>
            <p:ph type="subTitle" idx="4294967295"/>
          </p:nvPr>
        </p:nvSpPr>
        <p:spPr>
          <a:xfrm>
            <a:off x="6884050" y="3628900"/>
            <a:ext cx="1254000" cy="68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Diseño y desarrollo del software.</a:t>
            </a:r>
            <a:endParaRPr sz="900" b="0" i="0" u="none" strike="noStrike" cap="none">
              <a:solidFill>
                <a:schemeClr val="lt1"/>
              </a:solidFill>
              <a:latin typeface="Roboto Light"/>
              <a:ea typeface="Roboto Light"/>
              <a:cs typeface="Roboto Light"/>
              <a:sym typeface="Roboto Light"/>
            </a:endParaRPr>
          </a:p>
        </p:txBody>
      </p:sp>
      <p:sp>
        <p:nvSpPr>
          <p:cNvPr id="582" name="Google Shape;582;p10"/>
          <p:cNvSpPr txBox="1">
            <a:spLocks noGrp="1"/>
          </p:cNvSpPr>
          <p:nvPr>
            <p:ph type="ctrTitle" idx="4294967295"/>
          </p:nvPr>
        </p:nvSpPr>
        <p:spPr>
          <a:xfrm>
            <a:off x="7069138" y="3408363"/>
            <a:ext cx="2074862" cy="1968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800"/>
              <a:buFont typeface="Roboto Black"/>
              <a:buNone/>
            </a:pPr>
            <a:r>
              <a:rPr lang="es-ES" sz="900" b="0" i="0" u="none" strike="noStrike" cap="none">
                <a:solidFill>
                  <a:schemeClr val="lt1"/>
                </a:solidFill>
                <a:latin typeface="Roboto Black"/>
                <a:ea typeface="Roboto Black"/>
                <a:cs typeface="Roboto Black"/>
                <a:sym typeface="Roboto Black"/>
              </a:rPr>
              <a:t>PASO 3</a:t>
            </a:r>
            <a:endParaRPr sz="900" b="0" i="0" u="none" strike="noStrike" cap="none">
              <a:solidFill>
                <a:schemeClr val="lt1"/>
              </a:solidFill>
              <a:latin typeface="Roboto Black"/>
              <a:ea typeface="Roboto Black"/>
              <a:cs typeface="Roboto Black"/>
              <a:sym typeface="Roboto Black"/>
            </a:endParaRPr>
          </a:p>
        </p:txBody>
      </p:sp>
      <p:sp>
        <p:nvSpPr>
          <p:cNvPr id="583" name="Google Shape;583;p10"/>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0"/>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0"/>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0"/>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E2A47"/>
              </a:solidFill>
              <a:highlight>
                <a:srgbClr val="0E2A47"/>
              </a:highlight>
              <a:latin typeface="Arial"/>
              <a:ea typeface="Arial"/>
              <a:cs typeface="Arial"/>
              <a:sym typeface="Arial"/>
            </a:endParaRPr>
          </a:p>
        </p:txBody>
      </p:sp>
      <p:sp>
        <p:nvSpPr>
          <p:cNvPr id="587" name="Google Shape;587;p10"/>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0"/>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0"/>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0"/>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0"/>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0"/>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0"/>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0"/>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0"/>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0"/>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0"/>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0"/>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0"/>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0"/>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0"/>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0"/>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0"/>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039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0"/>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0"/>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039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0"/>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0"/>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0"/>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0"/>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0"/>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0"/>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0"/>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0"/>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0"/>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0"/>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0"/>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0"/>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039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0"/>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0"/>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0"/>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0"/>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0"/>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0"/>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0"/>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0"/>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0"/>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0"/>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0"/>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0"/>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0"/>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0"/>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0"/>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0"/>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0"/>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0"/>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0"/>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0"/>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0"/>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0"/>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0"/>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0"/>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0"/>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0"/>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0"/>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0"/>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0"/>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0"/>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0"/>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0"/>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0"/>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0"/>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0"/>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0"/>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0"/>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0"/>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0"/>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0"/>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0"/>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0"/>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0"/>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0"/>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0"/>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0"/>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0"/>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0"/>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0"/>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0"/>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0"/>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0"/>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0"/>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0"/>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0"/>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0"/>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0"/>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0"/>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0"/>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0"/>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0"/>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0"/>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0"/>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0"/>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0"/>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0"/>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0"/>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0"/>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0"/>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0"/>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0"/>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0"/>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0"/>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0"/>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0"/>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0"/>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0"/>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0"/>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0"/>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0"/>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0"/>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0"/>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0"/>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0"/>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0"/>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0"/>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0"/>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0"/>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0"/>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0"/>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0"/>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0"/>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0"/>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0"/>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0"/>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0"/>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0"/>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0"/>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0"/>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0"/>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0"/>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0"/>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0"/>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0"/>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0"/>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0"/>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0"/>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0"/>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0"/>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0"/>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0"/>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0"/>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0"/>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0"/>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0"/>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0"/>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0"/>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0"/>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0"/>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0"/>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0"/>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0"/>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0"/>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0"/>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0"/>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0"/>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0"/>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0"/>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0"/>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0"/>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0"/>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0"/>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0"/>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0"/>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0"/>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0"/>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0"/>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0"/>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0"/>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0"/>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0"/>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0"/>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0"/>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0"/>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0"/>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0"/>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0"/>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0"/>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0"/>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0"/>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0"/>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0"/>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0"/>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0"/>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0"/>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0"/>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0"/>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0"/>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0"/>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0"/>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0"/>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0"/>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0"/>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0"/>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0"/>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0"/>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0"/>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0"/>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0"/>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0"/>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0"/>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0"/>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0"/>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0"/>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0"/>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0"/>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0"/>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0"/>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0"/>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0"/>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0"/>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0"/>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0"/>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0"/>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0"/>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0"/>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52643"/>
              </a:solidFill>
              <a:latin typeface="Arial"/>
              <a:ea typeface="Arial"/>
              <a:cs typeface="Arial"/>
              <a:sym typeface="Arial"/>
            </a:endParaRPr>
          </a:p>
        </p:txBody>
      </p:sp>
      <p:cxnSp>
        <p:nvCxnSpPr>
          <p:cNvPr id="820" name="Google Shape;820;p10"/>
          <p:cNvCxnSpPr>
            <a:endCxn id="579" idx="2"/>
          </p:cNvCxnSpPr>
          <p:nvPr/>
        </p:nvCxnSpPr>
        <p:spPr>
          <a:xfrm flipH="1">
            <a:off x="1139800" y="3718163"/>
            <a:ext cx="1834800" cy="257400"/>
          </a:xfrm>
          <a:prstGeom prst="bentConnector4">
            <a:avLst>
              <a:gd name="adj1" fmla="val 30187"/>
              <a:gd name="adj2" fmla="val 192512"/>
            </a:avLst>
          </a:prstGeom>
          <a:noFill/>
          <a:ln w="28575" cap="flat" cmpd="sng">
            <a:solidFill>
              <a:schemeClr val="lt1"/>
            </a:solidFill>
            <a:prstDash val="solid"/>
            <a:round/>
            <a:headEnd type="oval" w="med" len="med"/>
            <a:tailEnd type="oval" w="med" len="med"/>
          </a:ln>
        </p:spPr>
      </p:cxnSp>
      <p:cxnSp>
        <p:nvCxnSpPr>
          <p:cNvPr id="821" name="Google Shape;821;p10"/>
          <p:cNvCxnSpPr/>
          <p:nvPr/>
        </p:nvCxnSpPr>
        <p:spPr>
          <a:xfrm flipH="1">
            <a:off x="5734150" y="1671125"/>
            <a:ext cx="840900" cy="824700"/>
          </a:xfrm>
          <a:prstGeom prst="bentConnector3">
            <a:avLst>
              <a:gd name="adj1" fmla="val 50000"/>
            </a:avLst>
          </a:prstGeom>
          <a:noFill/>
          <a:ln w="28575" cap="flat" cmpd="sng">
            <a:solidFill>
              <a:schemeClr val="lt1"/>
            </a:solidFill>
            <a:prstDash val="solid"/>
            <a:round/>
            <a:headEnd type="oval" w="med" len="med"/>
            <a:tailEnd type="oval" w="med" len="med"/>
          </a:ln>
        </p:spPr>
      </p:cxnSp>
      <p:cxnSp>
        <p:nvCxnSpPr>
          <p:cNvPr id="822" name="Google Shape;822;p10"/>
          <p:cNvCxnSpPr>
            <a:endCxn id="581" idx="2"/>
          </p:cNvCxnSpPr>
          <p:nvPr/>
        </p:nvCxnSpPr>
        <p:spPr>
          <a:xfrm>
            <a:off x="5875150" y="3899200"/>
            <a:ext cx="1635900" cy="416100"/>
          </a:xfrm>
          <a:prstGeom prst="bentConnector4">
            <a:avLst>
              <a:gd name="adj1" fmla="val 30836"/>
              <a:gd name="adj2" fmla="val 157228"/>
            </a:avLst>
          </a:prstGeom>
          <a:noFill/>
          <a:ln w="28575" cap="flat" cmpd="sng">
            <a:solidFill>
              <a:schemeClr val="lt1"/>
            </a:solidFill>
            <a:prstDash val="solid"/>
            <a:round/>
            <a:headEnd type="oval" w="med" len="med"/>
            <a:tailEnd type="oval" w="med" len="med"/>
          </a:ln>
        </p:spPr>
      </p:cxnSp>
      <p:cxnSp>
        <p:nvCxnSpPr>
          <p:cNvPr id="823" name="Google Shape;823;p10"/>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WWW.MECHANICSHEEP.COM.AR</a:t>
            </a:r>
            <a:endParaRPr/>
          </a:p>
        </p:txBody>
      </p:sp>
      <p:cxnSp>
        <p:nvCxnSpPr>
          <p:cNvPr id="829" name="Google Shape;829;p11"/>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864" y="1485900"/>
            <a:ext cx="4291445" cy="2753591"/>
          </a:xfrm>
          <a:prstGeom prst="rect">
            <a:avLst/>
          </a:prstGeom>
        </p:spPr>
      </p:pic>
      <p:sp>
        <p:nvSpPr>
          <p:cNvPr id="831" name="Google Shape;831;p11"/>
          <p:cNvSpPr/>
          <p:nvPr/>
        </p:nvSpPr>
        <p:spPr>
          <a:xfrm>
            <a:off x="2192468" y="1251150"/>
            <a:ext cx="4759064" cy="3845913"/>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
          <p:cNvPicPr preferRelativeResize="0"/>
          <p:nvPr/>
        </p:nvPicPr>
        <p:blipFill rotWithShape="1">
          <a:blip r:embed="rId3">
            <a:alphaModFix/>
          </a:blip>
          <a:srcRect/>
          <a:stretch/>
        </p:blipFill>
        <p:spPr>
          <a:xfrm>
            <a:off x="3678382" y="1335477"/>
            <a:ext cx="1787236" cy="3413167"/>
          </a:xfrm>
          <a:prstGeom prst="rect">
            <a:avLst/>
          </a:prstGeom>
          <a:noFill/>
          <a:ln>
            <a:noFill/>
          </a:ln>
        </p:spPr>
      </p:pic>
      <p:pic>
        <p:nvPicPr>
          <p:cNvPr id="837" name="Google Shape;837;p12"/>
          <p:cNvPicPr preferRelativeResize="0"/>
          <p:nvPr/>
        </p:nvPicPr>
        <p:blipFill rotWithShape="1">
          <a:blip r:embed="rId4">
            <a:alphaModFix/>
          </a:blip>
          <a:srcRect/>
          <a:stretch/>
        </p:blipFill>
        <p:spPr>
          <a:xfrm>
            <a:off x="2754000" y="1335478"/>
            <a:ext cx="3636000" cy="3636000"/>
          </a:xfrm>
          <a:prstGeom prst="rect">
            <a:avLst/>
          </a:prstGeom>
          <a:noFill/>
          <a:ln>
            <a:noFill/>
          </a:ln>
        </p:spPr>
      </p:pic>
      <p:sp>
        <p:nvSpPr>
          <p:cNvPr id="838" name="Google Shape;838;p12"/>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VERSIÓN MOBILE</a:t>
            </a:r>
            <a:endParaRPr/>
          </a:p>
        </p:txBody>
      </p:sp>
      <p:cxnSp>
        <p:nvCxnSpPr>
          <p:cNvPr id="839" name="Google Shape;839;p12"/>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
        <p:nvSpPr>
          <p:cNvPr id="840" name="Google Shape;840;p12"/>
          <p:cNvSpPr/>
          <p:nvPr/>
        </p:nvSpPr>
        <p:spPr>
          <a:xfrm>
            <a:off x="4447309" y="4610680"/>
            <a:ext cx="249382" cy="249381"/>
          </a:xfrm>
          <a:prstGeom prst="ellipse">
            <a:avLst/>
          </a:prstGeom>
          <a:solidFill>
            <a:schemeClr val="accent1"/>
          </a:solidFill>
          <a:ln w="25400" cap="flat" cmpd="sng">
            <a:solidFill>
              <a:srgbClr val="ACBA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1" name="Google Shape;841;p12"/>
          <p:cNvSpPr/>
          <p:nvPr/>
        </p:nvSpPr>
        <p:spPr>
          <a:xfrm>
            <a:off x="4260272" y="1496291"/>
            <a:ext cx="623455" cy="83127"/>
          </a:xfrm>
          <a:prstGeom prst="flowChartTerminator">
            <a:avLst/>
          </a:prstGeom>
          <a:solidFill>
            <a:schemeClr val="accent1"/>
          </a:solidFill>
          <a:ln w="25400" cap="flat" cmpd="sng">
            <a:solidFill>
              <a:srgbClr val="ACBA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3"/>
          <p:cNvSpPr txBox="1">
            <a:spLocks noGrp="1"/>
          </p:cNvSpPr>
          <p:nvPr>
            <p:ph type="ctrTitle"/>
          </p:nvPr>
        </p:nvSpPr>
        <p:spPr>
          <a:xfrm>
            <a:off x="311699" y="644550"/>
            <a:ext cx="8395883"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Font typeface="Roboto Black"/>
              <a:buNone/>
            </a:pPr>
            <a:r>
              <a:rPr lang="es-ES"/>
              <a:t>ESPECIFICACIONES TÉCNICAS</a:t>
            </a:r>
            <a:endParaRPr/>
          </a:p>
        </p:txBody>
      </p:sp>
      <p:sp>
        <p:nvSpPr>
          <p:cNvPr id="847" name="Google Shape;847;p13"/>
          <p:cNvSpPr/>
          <p:nvPr/>
        </p:nvSpPr>
        <p:spPr>
          <a:xfrm>
            <a:off x="483162" y="1402771"/>
            <a:ext cx="8052955" cy="3323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Lenguaje de programación PHP en su versión 7.4.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Entornos de desarrollo Visual Studio Code y PhpStorm.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La base de datos que se utiliza es MySQL en su versión 5.7.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GitHub fue la plataforma elegida para control de versiones. Link del repositorio: https://github.com/AgustinNormand/MechanicSheep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Se utilizó el framework para aplicaciones web basadas en PHP, Laravel.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Tanto para el entorno de desarrollo como de producción se hizo uso de Docker-Compose.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El proyecto se encuentra hosteado en Google Cloud con un dominio registrado en NIC.AR. El mismo es www.mechanicsheep.com.ar </a:t>
            </a:r>
            <a:endParaRPr sz="1400" b="0" i="0" u="none" strike="noStrike" cap="none">
              <a:solidFill>
                <a:schemeClr val="lt1"/>
              </a:solidFill>
              <a:latin typeface="Roboto Light"/>
              <a:ea typeface="Roboto Light"/>
              <a:cs typeface="Roboto Light"/>
              <a:sym typeface="Roboto Light"/>
            </a:endParaRPr>
          </a:p>
        </p:txBody>
      </p:sp>
      <p:pic>
        <p:nvPicPr>
          <p:cNvPr id="848" name="Google Shape;848;p13"/>
          <p:cNvPicPr preferRelativeResize="0"/>
          <p:nvPr/>
        </p:nvPicPr>
        <p:blipFill rotWithShape="1">
          <a:blip r:embed="rId3">
            <a:alphaModFix/>
          </a:blip>
          <a:srcRect/>
          <a:stretch/>
        </p:blipFill>
        <p:spPr>
          <a:xfrm>
            <a:off x="7215061" y="1251150"/>
            <a:ext cx="1492522" cy="1492522"/>
          </a:xfrm>
          <a:prstGeom prst="rect">
            <a:avLst/>
          </a:prstGeom>
          <a:noFill/>
          <a:ln>
            <a:noFill/>
          </a:ln>
        </p:spPr>
      </p:pic>
      <p:cxnSp>
        <p:nvCxnSpPr>
          <p:cNvPr id="5" name="Google Shape;839;p12"/>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4"/>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Font typeface="Roboto Black"/>
              <a:buNone/>
            </a:pPr>
            <a:r>
              <a:rPr lang="es-ES"/>
              <a:t>PRÓXIMOS PASOS</a:t>
            </a:r>
            <a:endParaRPr/>
          </a:p>
        </p:txBody>
      </p:sp>
      <p:sp>
        <p:nvSpPr>
          <p:cNvPr id="854" name="Google Shape;854;p14"/>
          <p:cNvSpPr/>
          <p:nvPr/>
        </p:nvSpPr>
        <p:spPr>
          <a:xfrm>
            <a:off x="987136" y="1662544"/>
            <a:ext cx="58293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Implementación de Docker Swarm o Kubernetes.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Migración completa del sistema desktop a un sistema web.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Unificar los datos en una única base de datos relacional.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 Disminuir la carga de datos manual a través de la lectura de códigos de barra o QR.</a:t>
            </a:r>
            <a:endParaRPr sz="1400" b="0" i="0" u="none" strike="noStrike" cap="none">
              <a:solidFill>
                <a:srgbClr val="000000"/>
              </a:solidFill>
              <a:latin typeface="Arial"/>
              <a:ea typeface="Arial"/>
              <a:cs typeface="Arial"/>
              <a:sym typeface="Arial"/>
            </a:endParaRPr>
          </a:p>
        </p:txBody>
      </p:sp>
      <p:pic>
        <p:nvPicPr>
          <p:cNvPr id="855" name="Google Shape;855;p14"/>
          <p:cNvPicPr preferRelativeResize="0"/>
          <p:nvPr/>
        </p:nvPicPr>
        <p:blipFill rotWithShape="1">
          <a:blip r:embed="rId3">
            <a:alphaModFix/>
          </a:blip>
          <a:srcRect/>
          <a:stretch/>
        </p:blipFill>
        <p:spPr>
          <a:xfrm>
            <a:off x="6644985" y="1662544"/>
            <a:ext cx="2273967" cy="2273967"/>
          </a:xfrm>
          <a:prstGeom prst="rect">
            <a:avLst/>
          </a:prstGeom>
          <a:noFill/>
          <a:ln>
            <a:noFill/>
          </a:ln>
        </p:spPr>
      </p:pic>
      <p:cxnSp>
        <p:nvCxnSpPr>
          <p:cNvPr id="5" name="Google Shape;839;p12"/>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5"/>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Font typeface="Roboto Black"/>
              <a:buNone/>
            </a:pPr>
            <a:r>
              <a:rPr lang="es-ES"/>
              <a:t>FLUJO DE TRABAJO - EJEMPLO</a:t>
            </a:r>
            <a:endParaRPr/>
          </a:p>
        </p:txBody>
      </p:sp>
      <p:sp>
        <p:nvSpPr>
          <p:cNvPr id="861" name="Google Shape;861;p15"/>
          <p:cNvSpPr/>
          <p:nvPr/>
        </p:nvSpPr>
        <p:spPr>
          <a:xfrm>
            <a:off x="987136" y="1662544"/>
            <a:ext cx="7564582"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1- Usuario que no es cliente del sistema y no posee vehículos registrados en el mismo. Por lo tanto, se registra, verifica su correo electrónico, efectúa el alta de un vehículo, solicita un turno para realizar un servicio sobre el auto en cuestión, recibe el correo electrónico con el aviso de la confirmación / rechazo de su turno. Cuyos datos podrá visualizar en “mis turnos”.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2- Sincronización: una vez realizado el trabajo y cargado en el sistema desktop, el cliente podrá visualizar en su cuenta los datos de este servicio realizado.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Roboto Light"/>
                <a:ea typeface="Roboto Light"/>
                <a:cs typeface="Roboto Light"/>
                <a:sym typeface="Roboto Light"/>
              </a:rPr>
              <a:t>3- Usuario administrativo confirma/rechaza turno.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pic>
        <p:nvPicPr>
          <p:cNvPr id="862" name="Google Shape;862;p15"/>
          <p:cNvPicPr preferRelativeResize="0"/>
          <p:nvPr/>
        </p:nvPicPr>
        <p:blipFill rotWithShape="1">
          <a:blip r:embed="rId3">
            <a:alphaModFix/>
          </a:blip>
          <a:srcRect/>
          <a:stretch/>
        </p:blipFill>
        <p:spPr>
          <a:xfrm>
            <a:off x="2532784" y="1823605"/>
            <a:ext cx="4473286" cy="4473286"/>
          </a:xfrm>
          <a:prstGeom prst="rect">
            <a:avLst/>
          </a:prstGeom>
          <a:noFill/>
          <a:ln>
            <a:noFill/>
          </a:ln>
        </p:spPr>
      </p:pic>
      <p:cxnSp>
        <p:nvCxnSpPr>
          <p:cNvPr id="5" name="Google Shape;839;p12"/>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6"/>
          <p:cNvSpPr txBox="1">
            <a:spLocks noGrp="1"/>
          </p:cNvSpPr>
          <p:nvPr>
            <p:ph type="ctrTitle"/>
          </p:nvPr>
        </p:nvSpPr>
        <p:spPr>
          <a:xfrm>
            <a:off x="212550" y="197070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Font typeface="Roboto Black"/>
              <a:buNone/>
            </a:pPr>
            <a:r>
              <a:rPr lang="es-ES" dirty="0">
                <a:solidFill>
                  <a:schemeClr val="accent1"/>
                </a:solidFill>
              </a:rPr>
              <a:t>DEMOSTRACIONES</a:t>
            </a:r>
            <a:endParaRPr dirty="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7"/>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EL EQUIPO</a:t>
            </a:r>
            <a:endParaRPr/>
          </a:p>
        </p:txBody>
      </p:sp>
      <p:sp>
        <p:nvSpPr>
          <p:cNvPr id="873" name="Google Shape;873;p17"/>
          <p:cNvSpPr txBox="1">
            <a:spLocks noGrp="1"/>
          </p:cNvSpPr>
          <p:nvPr>
            <p:ph type="subTitle" idx="4294967295"/>
          </p:nvPr>
        </p:nvSpPr>
        <p:spPr>
          <a:xfrm>
            <a:off x="3577215" y="2649683"/>
            <a:ext cx="2335212" cy="50165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Documentación + pruebas</a:t>
            </a:r>
            <a:endParaRPr sz="900" b="0" i="0" u="none" strike="noStrike" cap="none">
              <a:solidFill>
                <a:schemeClr val="lt1"/>
              </a:solidFill>
              <a:latin typeface="Roboto Light"/>
              <a:ea typeface="Roboto Light"/>
              <a:cs typeface="Roboto Light"/>
              <a:sym typeface="Roboto Light"/>
            </a:endParaRPr>
          </a:p>
        </p:txBody>
      </p:sp>
      <p:sp>
        <p:nvSpPr>
          <p:cNvPr id="874" name="Google Shape;874;p17"/>
          <p:cNvSpPr txBox="1">
            <a:spLocks noGrp="1"/>
          </p:cNvSpPr>
          <p:nvPr>
            <p:ph type="subTitle" idx="4294967295"/>
          </p:nvPr>
        </p:nvSpPr>
        <p:spPr>
          <a:xfrm>
            <a:off x="2501760" y="3564352"/>
            <a:ext cx="2335212" cy="50165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Desarrollo de BackEnd</a:t>
            </a:r>
            <a:endParaRPr sz="900" b="0" i="0" u="none" strike="noStrike" cap="none">
              <a:solidFill>
                <a:schemeClr val="lt1"/>
              </a:solidFill>
              <a:latin typeface="Roboto Light"/>
              <a:ea typeface="Roboto Light"/>
              <a:cs typeface="Roboto Light"/>
              <a:sym typeface="Roboto Light"/>
            </a:endParaRPr>
          </a:p>
        </p:txBody>
      </p:sp>
      <p:sp>
        <p:nvSpPr>
          <p:cNvPr id="875" name="Google Shape;875;p17"/>
          <p:cNvSpPr txBox="1">
            <a:spLocks noGrp="1"/>
          </p:cNvSpPr>
          <p:nvPr>
            <p:ph type="subTitle" idx="4294967295"/>
          </p:nvPr>
        </p:nvSpPr>
        <p:spPr>
          <a:xfrm>
            <a:off x="1748415" y="4516797"/>
            <a:ext cx="2335212" cy="50165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lt1"/>
              </a:buClr>
              <a:buSzPts val="1800"/>
              <a:buFont typeface="Roboto Light"/>
              <a:buNone/>
            </a:pPr>
            <a:r>
              <a:rPr lang="es-ES" sz="900" b="0" i="0" u="none" strike="noStrike" cap="none">
                <a:solidFill>
                  <a:schemeClr val="lt1"/>
                </a:solidFill>
                <a:latin typeface="Roboto Light"/>
                <a:ea typeface="Roboto Light"/>
                <a:cs typeface="Roboto Light"/>
                <a:sym typeface="Roboto Light"/>
              </a:rPr>
              <a:t>Desarrollo FrontEnd</a:t>
            </a:r>
            <a:endParaRPr sz="900" b="0" i="0" u="none" strike="noStrike" cap="none">
              <a:solidFill>
                <a:schemeClr val="lt1"/>
              </a:solidFill>
              <a:latin typeface="Roboto Light"/>
              <a:ea typeface="Roboto Light"/>
              <a:cs typeface="Roboto Light"/>
              <a:sym typeface="Roboto Light"/>
            </a:endParaRPr>
          </a:p>
        </p:txBody>
      </p:sp>
      <p:sp>
        <p:nvSpPr>
          <p:cNvPr id="876" name="Google Shape;876;p17"/>
          <p:cNvSpPr txBox="1">
            <a:spLocks noGrp="1"/>
          </p:cNvSpPr>
          <p:nvPr>
            <p:ph type="ctrTitle" idx="4294967295"/>
          </p:nvPr>
        </p:nvSpPr>
        <p:spPr>
          <a:xfrm>
            <a:off x="3835977" y="2454420"/>
            <a:ext cx="2076450" cy="195263"/>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1000" b="0" i="0" u="none" strike="noStrike" cap="none">
                <a:solidFill>
                  <a:schemeClr val="lt1"/>
                </a:solidFill>
                <a:latin typeface="Roboto Black"/>
                <a:ea typeface="Roboto Black"/>
                <a:cs typeface="Roboto Black"/>
                <a:sym typeface="Roboto Black"/>
              </a:rPr>
              <a:t>DELFINA MORELLO</a:t>
            </a:r>
            <a:endParaRPr sz="1000" b="0" i="0" u="none" strike="noStrike" cap="none">
              <a:solidFill>
                <a:schemeClr val="lt1"/>
              </a:solidFill>
              <a:latin typeface="Roboto Black"/>
              <a:ea typeface="Roboto Black"/>
              <a:cs typeface="Roboto Black"/>
              <a:sym typeface="Roboto Black"/>
            </a:endParaRPr>
          </a:p>
        </p:txBody>
      </p:sp>
      <p:sp>
        <p:nvSpPr>
          <p:cNvPr id="877" name="Google Shape;877;p17"/>
          <p:cNvSpPr txBox="1">
            <a:spLocks noGrp="1"/>
          </p:cNvSpPr>
          <p:nvPr>
            <p:ph type="ctrTitle" idx="4294967295"/>
          </p:nvPr>
        </p:nvSpPr>
        <p:spPr>
          <a:xfrm>
            <a:off x="2760522" y="3369089"/>
            <a:ext cx="2076450" cy="195263"/>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1000" b="0" i="0" u="none" strike="noStrike" cap="none">
                <a:solidFill>
                  <a:schemeClr val="lt1"/>
                </a:solidFill>
                <a:latin typeface="Roboto Black"/>
                <a:ea typeface="Roboto Black"/>
                <a:cs typeface="Roboto Black"/>
                <a:sym typeface="Roboto Black"/>
              </a:rPr>
              <a:t>GERMÁN FERNÁNDEZ</a:t>
            </a:r>
            <a:endParaRPr sz="1000" b="0" i="0" u="none" strike="noStrike" cap="none">
              <a:solidFill>
                <a:schemeClr val="lt1"/>
              </a:solidFill>
              <a:latin typeface="Roboto Black"/>
              <a:ea typeface="Roboto Black"/>
              <a:cs typeface="Roboto Black"/>
              <a:sym typeface="Roboto Black"/>
            </a:endParaRPr>
          </a:p>
        </p:txBody>
      </p:sp>
      <p:sp>
        <p:nvSpPr>
          <p:cNvPr id="878" name="Google Shape;878;p17"/>
          <p:cNvSpPr txBox="1">
            <a:spLocks noGrp="1"/>
          </p:cNvSpPr>
          <p:nvPr>
            <p:ph type="ctrTitle" idx="4294967295"/>
          </p:nvPr>
        </p:nvSpPr>
        <p:spPr>
          <a:xfrm>
            <a:off x="2007177" y="4321534"/>
            <a:ext cx="2076450" cy="195263"/>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1000" b="0" i="0" u="none" strike="noStrike" cap="none">
                <a:solidFill>
                  <a:schemeClr val="lt1"/>
                </a:solidFill>
                <a:latin typeface="Roboto Black"/>
                <a:ea typeface="Roboto Black"/>
                <a:cs typeface="Roboto Black"/>
                <a:sym typeface="Roboto Black"/>
              </a:rPr>
              <a:t>MELANY BULFERO</a:t>
            </a:r>
            <a:endParaRPr sz="1000" b="0" i="0" u="none" strike="noStrike" cap="none">
              <a:solidFill>
                <a:schemeClr val="lt1"/>
              </a:solidFill>
              <a:latin typeface="Roboto Black"/>
              <a:ea typeface="Roboto Black"/>
              <a:cs typeface="Roboto Black"/>
              <a:sym typeface="Roboto Black"/>
            </a:endParaRPr>
          </a:p>
        </p:txBody>
      </p:sp>
      <p:cxnSp>
        <p:nvCxnSpPr>
          <p:cNvPr id="879" name="Google Shape;879;p17"/>
          <p:cNvCxnSpPr/>
          <p:nvPr/>
        </p:nvCxnSpPr>
        <p:spPr>
          <a:xfrm>
            <a:off x="6069873" y="2770311"/>
            <a:ext cx="2538000" cy="0"/>
          </a:xfrm>
          <a:prstGeom prst="straightConnector1">
            <a:avLst/>
          </a:prstGeom>
          <a:noFill/>
          <a:ln w="28575" cap="flat" cmpd="sng">
            <a:solidFill>
              <a:schemeClr val="lt1"/>
            </a:solidFill>
            <a:prstDash val="solid"/>
            <a:round/>
            <a:headEnd type="oval" w="med" len="med"/>
            <a:tailEnd type="oval" w="med" len="med"/>
          </a:ln>
        </p:spPr>
      </p:cxnSp>
      <p:cxnSp>
        <p:nvCxnSpPr>
          <p:cNvPr id="880" name="Google Shape;880;p17"/>
          <p:cNvCxnSpPr/>
          <p:nvPr/>
        </p:nvCxnSpPr>
        <p:spPr>
          <a:xfrm>
            <a:off x="5007873" y="3699002"/>
            <a:ext cx="3600000" cy="0"/>
          </a:xfrm>
          <a:prstGeom prst="straightConnector1">
            <a:avLst/>
          </a:prstGeom>
          <a:noFill/>
          <a:ln w="28575" cap="flat" cmpd="sng">
            <a:solidFill>
              <a:schemeClr val="lt1"/>
            </a:solidFill>
            <a:prstDash val="solid"/>
            <a:round/>
            <a:headEnd type="oval" w="med" len="med"/>
            <a:tailEnd type="oval" w="med" len="med"/>
          </a:ln>
        </p:spPr>
      </p:cxnSp>
      <p:cxnSp>
        <p:nvCxnSpPr>
          <p:cNvPr id="881" name="Google Shape;881;p17"/>
          <p:cNvCxnSpPr/>
          <p:nvPr/>
        </p:nvCxnSpPr>
        <p:spPr>
          <a:xfrm>
            <a:off x="4269873" y="4640552"/>
            <a:ext cx="4338000" cy="0"/>
          </a:xfrm>
          <a:prstGeom prst="straightConnector1">
            <a:avLst/>
          </a:prstGeom>
          <a:noFill/>
          <a:ln w="28575" cap="flat" cmpd="sng">
            <a:solidFill>
              <a:schemeClr val="lt1"/>
            </a:solidFill>
            <a:prstDash val="solid"/>
            <a:round/>
            <a:headEnd type="oval" w="med" len="med"/>
            <a:tailEnd type="oval" w="med" len="med"/>
          </a:ln>
        </p:spPr>
      </p:cxnSp>
      <p:cxnSp>
        <p:nvCxnSpPr>
          <p:cNvPr id="882" name="Google Shape;882;p17"/>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
        <p:nvSpPr>
          <p:cNvPr id="883" name="Google Shape;883;p17"/>
          <p:cNvSpPr txBox="1"/>
          <p:nvPr/>
        </p:nvSpPr>
        <p:spPr>
          <a:xfrm>
            <a:off x="3169227" y="1662274"/>
            <a:ext cx="3332446" cy="705012"/>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lt1"/>
              </a:buClr>
              <a:buSzPts val="1800"/>
              <a:buFont typeface="Roboto Light"/>
              <a:buNone/>
            </a:pPr>
            <a:r>
              <a:rPr lang="es-ES" sz="900" b="0" i="0" u="none" strike="noStrike" cap="none" dirty="0">
                <a:solidFill>
                  <a:schemeClr val="lt1"/>
                </a:solidFill>
                <a:latin typeface="Roboto Light"/>
                <a:ea typeface="Roboto Light"/>
                <a:cs typeface="Roboto Light"/>
                <a:sym typeface="Roboto Light"/>
              </a:rPr>
              <a:t>Desarrollo de </a:t>
            </a:r>
            <a:r>
              <a:rPr lang="es-ES" sz="900" b="0" i="0" u="none" strike="noStrike" cap="none" dirty="0" err="1">
                <a:solidFill>
                  <a:schemeClr val="lt1"/>
                </a:solidFill>
                <a:latin typeface="Roboto Light"/>
                <a:ea typeface="Roboto Light"/>
                <a:cs typeface="Roboto Light"/>
                <a:sym typeface="Roboto Light"/>
              </a:rPr>
              <a:t>BackEnd</a:t>
            </a:r>
            <a:r>
              <a:rPr lang="es-ES" sz="900" b="0" i="0" u="none" strike="noStrike" cap="none" dirty="0">
                <a:solidFill>
                  <a:schemeClr val="lt1"/>
                </a:solidFill>
                <a:latin typeface="Roboto Light"/>
                <a:ea typeface="Roboto Light"/>
                <a:cs typeface="Roboto Light"/>
                <a:sym typeface="Roboto Light"/>
              </a:rPr>
              <a:t> y API de </a:t>
            </a:r>
            <a:r>
              <a:rPr lang="es-ES" sz="900" b="0" i="0" u="none" strike="noStrike" cap="none" dirty="0" smtClean="0">
                <a:solidFill>
                  <a:schemeClr val="lt1"/>
                </a:solidFill>
                <a:latin typeface="Roboto Light"/>
                <a:ea typeface="Roboto Light"/>
                <a:cs typeface="Roboto Light"/>
                <a:sym typeface="Roboto Light"/>
              </a:rPr>
              <a:t>integración</a:t>
            </a:r>
            <a:endParaRPr sz="900" b="0" i="0" u="none" strike="noStrike" cap="none" dirty="0">
              <a:solidFill>
                <a:schemeClr val="lt1"/>
              </a:solidFill>
              <a:latin typeface="Roboto Light"/>
              <a:ea typeface="Roboto Light"/>
              <a:cs typeface="Roboto Light"/>
              <a:sym typeface="Roboto Light"/>
            </a:endParaRPr>
          </a:p>
        </p:txBody>
      </p:sp>
      <p:sp>
        <p:nvSpPr>
          <p:cNvPr id="884" name="Google Shape;884;p17"/>
          <p:cNvSpPr txBox="1"/>
          <p:nvPr/>
        </p:nvSpPr>
        <p:spPr>
          <a:xfrm>
            <a:off x="4166487" y="1466062"/>
            <a:ext cx="2076000" cy="196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1000" b="0" i="0" u="none" strike="noStrike" cap="none">
                <a:solidFill>
                  <a:schemeClr val="lt1"/>
                </a:solidFill>
                <a:latin typeface="Roboto Black"/>
                <a:ea typeface="Roboto Black"/>
                <a:cs typeface="Roboto Black"/>
                <a:sym typeface="Roboto Black"/>
              </a:rPr>
              <a:t>AGUSTÍN NORMAND</a:t>
            </a:r>
            <a:endParaRPr sz="1000" b="0" i="0" u="none" strike="noStrike" cap="none">
              <a:solidFill>
                <a:schemeClr val="lt1"/>
              </a:solidFill>
              <a:latin typeface="Roboto Black"/>
              <a:ea typeface="Roboto Black"/>
              <a:cs typeface="Roboto Black"/>
              <a:sym typeface="Roboto Black"/>
            </a:endParaRPr>
          </a:p>
        </p:txBody>
      </p:sp>
      <p:cxnSp>
        <p:nvCxnSpPr>
          <p:cNvPr id="885" name="Google Shape;885;p17"/>
          <p:cNvCxnSpPr/>
          <p:nvPr/>
        </p:nvCxnSpPr>
        <p:spPr>
          <a:xfrm>
            <a:off x="6727128" y="1850376"/>
            <a:ext cx="1800000" cy="0"/>
          </a:xfrm>
          <a:prstGeom prst="straightConnector1">
            <a:avLst/>
          </a:prstGeom>
          <a:noFill/>
          <a:ln w="28575" cap="flat" cmpd="sng">
            <a:solidFill>
              <a:schemeClr val="lt1"/>
            </a:solidFill>
            <a:prstDash val="solid"/>
            <a:round/>
            <a:headEnd type="oval" w="med" len="med"/>
            <a:tailEnd type="oval" w="med" len="med"/>
          </a:ln>
        </p:spPr>
      </p:cxnSp>
      <p:pic>
        <p:nvPicPr>
          <p:cNvPr id="886" name="Google Shape;886;p17"/>
          <p:cNvPicPr preferRelativeResize="0"/>
          <p:nvPr/>
        </p:nvPicPr>
        <p:blipFill rotWithShape="1">
          <a:blip r:embed="rId3">
            <a:alphaModFix/>
          </a:blip>
          <a:srcRect/>
          <a:stretch/>
        </p:blipFill>
        <p:spPr>
          <a:xfrm>
            <a:off x="502457" y="1672052"/>
            <a:ext cx="2143125" cy="214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890"/>
        <p:cNvGrpSpPr/>
        <p:nvPr/>
      </p:nvGrpSpPr>
      <p:grpSpPr>
        <a:xfrm>
          <a:off x="0" y="0"/>
          <a:ext cx="0" cy="0"/>
          <a:chOff x="0" y="0"/>
          <a:chExt cx="0" cy="0"/>
        </a:xfrm>
      </p:grpSpPr>
      <p:sp>
        <p:nvSpPr>
          <p:cNvPr id="891" name="Google Shape;891;p18"/>
          <p:cNvSpPr txBox="1">
            <a:spLocks noGrp="1"/>
          </p:cNvSpPr>
          <p:nvPr>
            <p:ph type="ctrTitle"/>
          </p:nvPr>
        </p:nvSpPr>
        <p:spPr>
          <a:xfrm>
            <a:off x="361432" y="845208"/>
            <a:ext cx="35781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ES">
                <a:solidFill>
                  <a:schemeClr val="accent1"/>
                </a:solidFill>
              </a:rPr>
              <a:t>¡GRACIAS!</a:t>
            </a:r>
            <a:endParaRPr>
              <a:solidFill>
                <a:schemeClr val="accent1"/>
              </a:solidFill>
            </a:endParaRPr>
          </a:p>
        </p:txBody>
      </p:sp>
      <p:sp>
        <p:nvSpPr>
          <p:cNvPr id="892" name="Google Shape;892;p18"/>
          <p:cNvSpPr txBox="1">
            <a:spLocks noGrp="1"/>
          </p:cNvSpPr>
          <p:nvPr>
            <p:ph type="subTitle" idx="1"/>
          </p:nvPr>
        </p:nvSpPr>
        <p:spPr>
          <a:xfrm>
            <a:off x="341329" y="2121213"/>
            <a:ext cx="4470900" cy="187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s-ES" sz="2400">
                <a:solidFill>
                  <a:schemeClr val="accent1"/>
                </a:solidFill>
              </a:rPr>
              <a:t>¿Alguna pregunta?</a:t>
            </a:r>
            <a:endParaRPr sz="2400">
              <a:solidFill>
                <a:schemeClr val="accent1"/>
              </a:solidFill>
            </a:endParaRPr>
          </a:p>
        </p:txBody>
      </p:sp>
      <p:grpSp>
        <p:nvGrpSpPr>
          <p:cNvPr id="893" name="Google Shape;893;p18"/>
          <p:cNvGrpSpPr/>
          <p:nvPr/>
        </p:nvGrpSpPr>
        <p:grpSpPr>
          <a:xfrm flipH="1">
            <a:off x="3818887" y="764137"/>
            <a:ext cx="5400965" cy="3737550"/>
            <a:chOff x="238125" y="262775"/>
            <a:chExt cx="7092825" cy="5151425"/>
          </a:xfrm>
        </p:grpSpPr>
        <p:sp>
          <p:nvSpPr>
            <p:cNvPr id="894" name="Google Shape;894;p18"/>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8"/>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8"/>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8"/>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8"/>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8"/>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8"/>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8"/>
            <p:cNvSpPr/>
            <p:nvPr/>
          </p:nvSpPr>
          <p:spPr>
            <a:xfrm>
              <a:off x="3957250" y="2998400"/>
              <a:ext cx="25" cy="25"/>
            </a:xfrm>
            <a:custGeom>
              <a:avLst/>
              <a:gdLst/>
              <a:ahLst/>
              <a:cxnLst/>
              <a:rect l="l" t="t" r="r" b="b"/>
              <a:pathLst>
                <a:path w="1" h="1" extrusionOk="0">
                  <a:moveTo>
                    <a:pt x="1" y="0"/>
                  </a:moveTo>
                  <a:lnTo>
                    <a:pt x="1"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8"/>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8"/>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8"/>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8"/>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8"/>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8"/>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8"/>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8"/>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8"/>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8"/>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8"/>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8"/>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8"/>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8"/>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8"/>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8"/>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8"/>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8"/>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8"/>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8"/>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8"/>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8"/>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8"/>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8"/>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8"/>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8"/>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8"/>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8"/>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8"/>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8"/>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8"/>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8"/>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8"/>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8"/>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8"/>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8"/>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8"/>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8"/>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8"/>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8"/>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8"/>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8"/>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8"/>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8"/>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8"/>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8"/>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8"/>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8"/>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8"/>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8"/>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8"/>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8"/>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8"/>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8"/>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8"/>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8"/>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8"/>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8"/>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8"/>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8"/>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8"/>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8"/>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8"/>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8"/>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8"/>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8"/>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8"/>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8"/>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8"/>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8"/>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8"/>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8"/>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8"/>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8"/>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8"/>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8"/>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8"/>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8"/>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8"/>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8"/>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8"/>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8"/>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8"/>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8"/>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8"/>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8"/>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8"/>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8"/>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8"/>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8"/>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8"/>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8"/>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8"/>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8"/>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8"/>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8"/>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8"/>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8"/>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8"/>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8"/>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8"/>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8"/>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8"/>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8"/>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8"/>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8"/>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8"/>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8"/>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8"/>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8"/>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8"/>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8"/>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8"/>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8"/>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8"/>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8"/>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8"/>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8"/>
            <p:cNvSpPr/>
            <p:nvPr/>
          </p:nvSpPr>
          <p:spPr>
            <a:xfrm>
              <a:off x="6262625" y="3928175"/>
              <a:ext cx="25" cy="25"/>
            </a:xfrm>
            <a:custGeom>
              <a:avLst/>
              <a:gdLst/>
              <a:ahLst/>
              <a:cxnLst/>
              <a:rect l="l" t="t" r="r" b="b"/>
              <a:pathLst>
                <a:path w="1" h="1" extrusionOk="0">
                  <a:moveTo>
                    <a:pt x="0" y="0"/>
                  </a:moveTo>
                  <a:lnTo>
                    <a:pt x="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8"/>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8"/>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8"/>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8"/>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8"/>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8"/>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8"/>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8"/>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8"/>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8"/>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0" name="Google Shape;1030;p18"/>
          <p:cNvSpPr/>
          <p:nvPr/>
        </p:nvSpPr>
        <p:spPr>
          <a:xfrm>
            <a:off x="4210156" y="1971331"/>
            <a:ext cx="648301" cy="643528"/>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8"/>
          <p:cNvSpPr/>
          <p:nvPr/>
        </p:nvSpPr>
        <p:spPr>
          <a:xfrm>
            <a:off x="4371600" y="2123636"/>
            <a:ext cx="97864" cy="152323"/>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8"/>
          <p:cNvSpPr/>
          <p:nvPr/>
        </p:nvSpPr>
        <p:spPr>
          <a:xfrm>
            <a:off x="4482204" y="2123636"/>
            <a:ext cx="110598" cy="152323"/>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8"/>
          <p:cNvSpPr/>
          <p:nvPr/>
        </p:nvSpPr>
        <p:spPr>
          <a:xfrm>
            <a:off x="4618218" y="2123636"/>
            <a:ext cx="96626" cy="152323"/>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ctrTitle"/>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TABLA DE CONTENIDOS</a:t>
            </a:r>
            <a:endParaRPr/>
          </a:p>
        </p:txBody>
      </p:sp>
      <p:sp>
        <p:nvSpPr>
          <p:cNvPr id="185" name="Google Shape;185;p2"/>
          <p:cNvSpPr txBox="1">
            <a:spLocks noGrp="1"/>
          </p:cNvSpPr>
          <p:nvPr>
            <p:ph type="subTitle" idx="1"/>
          </p:nvPr>
        </p:nvSpPr>
        <p:spPr>
          <a:xfrm>
            <a:off x="6411225" y="2121900"/>
            <a:ext cx="1889400" cy="50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a:solidFill>
                  <a:schemeClr val="accent1"/>
                </a:solidFill>
              </a:rPr>
              <a:t>Ciclo de desarrollo</a:t>
            </a:r>
            <a:endParaRPr>
              <a:solidFill>
                <a:schemeClr val="accent1"/>
              </a:solidFill>
            </a:endParaRPr>
          </a:p>
        </p:txBody>
      </p:sp>
      <p:sp>
        <p:nvSpPr>
          <p:cNvPr id="186" name="Google Shape;186;p2"/>
          <p:cNvSpPr txBox="1">
            <a:spLocks noGrp="1"/>
          </p:cNvSpPr>
          <p:nvPr>
            <p:ph type="title" idx="2"/>
          </p:nvPr>
        </p:nvSpPr>
        <p:spPr>
          <a:xfrm>
            <a:off x="5167125" y="1901250"/>
            <a:ext cx="1176900" cy="606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s-ES"/>
              <a:t>04</a:t>
            </a:r>
            <a:endParaRPr/>
          </a:p>
        </p:txBody>
      </p:sp>
      <p:sp>
        <p:nvSpPr>
          <p:cNvPr id="187" name="Google Shape;187;p2"/>
          <p:cNvSpPr txBox="1">
            <a:spLocks noGrp="1"/>
          </p:cNvSpPr>
          <p:nvPr>
            <p:ph type="subTitle" idx="3"/>
          </p:nvPr>
        </p:nvSpPr>
        <p:spPr>
          <a:xfrm>
            <a:off x="6411225" y="3046600"/>
            <a:ext cx="1889400" cy="50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a:solidFill>
                  <a:schemeClr val="accent1"/>
                </a:solidFill>
              </a:rPr>
              <a:t>Adaptabilidad frente a distintos dispositivos</a:t>
            </a:r>
            <a:endParaRPr>
              <a:solidFill>
                <a:schemeClr val="accent1"/>
              </a:solidFill>
            </a:endParaRPr>
          </a:p>
        </p:txBody>
      </p:sp>
      <p:sp>
        <p:nvSpPr>
          <p:cNvPr id="188" name="Google Shape;188;p2"/>
          <p:cNvSpPr txBox="1">
            <a:spLocks noGrp="1"/>
          </p:cNvSpPr>
          <p:nvPr>
            <p:ph type="title" idx="4"/>
          </p:nvPr>
        </p:nvSpPr>
        <p:spPr>
          <a:xfrm>
            <a:off x="5167125" y="2797975"/>
            <a:ext cx="1176900" cy="606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s-ES"/>
              <a:t>05</a:t>
            </a:r>
            <a:endParaRPr/>
          </a:p>
        </p:txBody>
      </p:sp>
      <p:sp>
        <p:nvSpPr>
          <p:cNvPr id="189" name="Google Shape;189;p2"/>
          <p:cNvSpPr txBox="1">
            <a:spLocks noGrp="1"/>
          </p:cNvSpPr>
          <p:nvPr>
            <p:ph type="subTitle" idx="5"/>
          </p:nvPr>
        </p:nvSpPr>
        <p:spPr>
          <a:xfrm>
            <a:off x="6411225" y="3935450"/>
            <a:ext cx="1889400" cy="50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a:solidFill>
                  <a:schemeClr val="accent1"/>
                </a:solidFill>
              </a:rPr>
              <a:t>Equipo de desarrollo</a:t>
            </a:r>
            <a:endParaRPr>
              <a:solidFill>
                <a:schemeClr val="accent1"/>
              </a:solidFill>
            </a:endParaRPr>
          </a:p>
        </p:txBody>
      </p:sp>
      <p:sp>
        <p:nvSpPr>
          <p:cNvPr id="190" name="Google Shape;190;p2"/>
          <p:cNvSpPr txBox="1">
            <a:spLocks noGrp="1"/>
          </p:cNvSpPr>
          <p:nvPr>
            <p:ph type="title" idx="6"/>
          </p:nvPr>
        </p:nvSpPr>
        <p:spPr>
          <a:xfrm>
            <a:off x="5167125" y="3694700"/>
            <a:ext cx="1176900" cy="606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s-ES"/>
              <a:t>06</a:t>
            </a:r>
            <a:endParaRPr/>
          </a:p>
        </p:txBody>
      </p:sp>
      <p:sp>
        <p:nvSpPr>
          <p:cNvPr id="191" name="Google Shape;191;p2"/>
          <p:cNvSpPr txBox="1">
            <a:spLocks noGrp="1"/>
          </p:cNvSpPr>
          <p:nvPr>
            <p:ph type="subTitle" idx="7"/>
          </p:nvPr>
        </p:nvSpPr>
        <p:spPr>
          <a:xfrm>
            <a:off x="725750" y="2121900"/>
            <a:ext cx="2010000" cy="502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r>
              <a:rPr lang="es-ES">
                <a:solidFill>
                  <a:schemeClr val="accent1"/>
                </a:solidFill>
              </a:rPr>
              <a:t>Un pequeño resumen</a:t>
            </a:r>
            <a:endParaRPr>
              <a:solidFill>
                <a:schemeClr val="accent1"/>
              </a:solidFill>
            </a:endParaRPr>
          </a:p>
        </p:txBody>
      </p:sp>
      <p:sp>
        <p:nvSpPr>
          <p:cNvPr id="192" name="Google Shape;192;p2"/>
          <p:cNvSpPr txBox="1">
            <a:spLocks noGrp="1"/>
          </p:cNvSpPr>
          <p:nvPr>
            <p:ph type="title" idx="8"/>
          </p:nvPr>
        </p:nvSpPr>
        <p:spPr>
          <a:xfrm>
            <a:off x="2827575" y="1901250"/>
            <a:ext cx="11769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ES"/>
              <a:t>01</a:t>
            </a:r>
            <a:endParaRPr/>
          </a:p>
        </p:txBody>
      </p:sp>
      <p:sp>
        <p:nvSpPr>
          <p:cNvPr id="193" name="Google Shape;193;p2"/>
          <p:cNvSpPr txBox="1">
            <a:spLocks noGrp="1"/>
          </p:cNvSpPr>
          <p:nvPr>
            <p:ph type="subTitle" idx="9"/>
          </p:nvPr>
        </p:nvSpPr>
        <p:spPr>
          <a:xfrm>
            <a:off x="725750" y="3046600"/>
            <a:ext cx="2010000" cy="502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s-ES"/>
              <a:t>Oportunidades de mejora</a:t>
            </a:r>
            <a:endParaRPr>
              <a:solidFill>
                <a:schemeClr val="accent1"/>
              </a:solidFill>
            </a:endParaRPr>
          </a:p>
        </p:txBody>
      </p:sp>
      <p:sp>
        <p:nvSpPr>
          <p:cNvPr id="194" name="Google Shape;194;p2"/>
          <p:cNvSpPr txBox="1">
            <a:spLocks noGrp="1"/>
          </p:cNvSpPr>
          <p:nvPr>
            <p:ph type="title" idx="13"/>
          </p:nvPr>
        </p:nvSpPr>
        <p:spPr>
          <a:xfrm>
            <a:off x="2827575" y="2797975"/>
            <a:ext cx="11769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ES"/>
              <a:t>02</a:t>
            </a:r>
            <a:endParaRPr/>
          </a:p>
        </p:txBody>
      </p:sp>
      <p:sp>
        <p:nvSpPr>
          <p:cNvPr id="195" name="Google Shape;195;p2"/>
          <p:cNvSpPr txBox="1">
            <a:spLocks noGrp="1"/>
          </p:cNvSpPr>
          <p:nvPr>
            <p:ph type="subTitle" idx="14"/>
          </p:nvPr>
        </p:nvSpPr>
        <p:spPr>
          <a:xfrm>
            <a:off x="725750" y="3935450"/>
            <a:ext cx="2010000" cy="502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s-ES">
                <a:solidFill>
                  <a:schemeClr val="accent1"/>
                </a:solidFill>
              </a:rPr>
              <a:t>Ofreciendo soluciones</a:t>
            </a:r>
            <a:endParaRPr>
              <a:solidFill>
                <a:schemeClr val="accent1"/>
              </a:solidFill>
            </a:endParaRPr>
          </a:p>
        </p:txBody>
      </p:sp>
      <p:sp>
        <p:nvSpPr>
          <p:cNvPr id="196" name="Google Shape;196;p2"/>
          <p:cNvSpPr txBox="1">
            <a:spLocks noGrp="1"/>
          </p:cNvSpPr>
          <p:nvPr>
            <p:ph type="title" idx="15"/>
          </p:nvPr>
        </p:nvSpPr>
        <p:spPr>
          <a:xfrm>
            <a:off x="2827575" y="3694700"/>
            <a:ext cx="11769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ES"/>
              <a:t>03</a:t>
            </a:r>
            <a:endParaRPr/>
          </a:p>
        </p:txBody>
      </p:sp>
      <p:sp>
        <p:nvSpPr>
          <p:cNvPr id="197" name="Google Shape;197;p2"/>
          <p:cNvSpPr txBox="1">
            <a:spLocks noGrp="1"/>
          </p:cNvSpPr>
          <p:nvPr>
            <p:ph type="ctrTitle" idx="16"/>
          </p:nvPr>
        </p:nvSpPr>
        <p:spPr>
          <a:xfrm>
            <a:off x="643488" y="2050763"/>
            <a:ext cx="20760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
              <a:buNone/>
            </a:pPr>
            <a:r>
              <a:rPr lang="es-ES"/>
              <a:t>Acerca del proyecto</a:t>
            </a:r>
            <a:endParaRPr/>
          </a:p>
        </p:txBody>
      </p:sp>
      <p:sp>
        <p:nvSpPr>
          <p:cNvPr id="198" name="Google Shape;198;p2"/>
          <p:cNvSpPr txBox="1">
            <a:spLocks noGrp="1"/>
          </p:cNvSpPr>
          <p:nvPr>
            <p:ph type="ctrTitle" idx="17"/>
          </p:nvPr>
        </p:nvSpPr>
        <p:spPr>
          <a:xfrm>
            <a:off x="643488" y="2974963"/>
            <a:ext cx="20760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Clr>
                <a:schemeClr val="dk1"/>
              </a:buClr>
              <a:buSzPts val="1100"/>
              <a:buFont typeface="Arial"/>
              <a:buNone/>
            </a:pPr>
            <a:r>
              <a:rPr lang="es-ES"/>
              <a:t>Requerimientos principales</a:t>
            </a:r>
            <a:endParaRPr/>
          </a:p>
        </p:txBody>
      </p:sp>
      <p:sp>
        <p:nvSpPr>
          <p:cNvPr id="199" name="Google Shape;199;p2"/>
          <p:cNvSpPr txBox="1">
            <a:spLocks noGrp="1"/>
          </p:cNvSpPr>
          <p:nvPr>
            <p:ph type="ctrTitle" idx="18"/>
          </p:nvPr>
        </p:nvSpPr>
        <p:spPr>
          <a:xfrm>
            <a:off x="643488" y="3863900"/>
            <a:ext cx="20760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Clr>
                <a:schemeClr val="dk1"/>
              </a:buClr>
              <a:buSzPts val="1100"/>
              <a:buFont typeface="Arial"/>
              <a:buNone/>
            </a:pPr>
            <a:r>
              <a:rPr lang="es-ES"/>
              <a:t>Objetivos del proyecto</a:t>
            </a:r>
            <a:endParaRPr/>
          </a:p>
        </p:txBody>
      </p:sp>
      <p:sp>
        <p:nvSpPr>
          <p:cNvPr id="200" name="Google Shape;200;p2"/>
          <p:cNvSpPr txBox="1">
            <a:spLocks noGrp="1"/>
          </p:cNvSpPr>
          <p:nvPr>
            <p:ph type="ctrTitle" idx="19"/>
          </p:nvPr>
        </p:nvSpPr>
        <p:spPr>
          <a:xfrm>
            <a:off x="6424513" y="2050763"/>
            <a:ext cx="2076000" cy="19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None/>
            </a:pPr>
            <a:r>
              <a:rPr lang="es-ES"/>
              <a:t>Etapas del proyecto</a:t>
            </a:r>
            <a:endParaRPr/>
          </a:p>
        </p:txBody>
      </p:sp>
      <p:sp>
        <p:nvSpPr>
          <p:cNvPr id="201" name="Google Shape;201;p2"/>
          <p:cNvSpPr txBox="1">
            <a:spLocks noGrp="1"/>
          </p:cNvSpPr>
          <p:nvPr>
            <p:ph type="ctrTitle" idx="20"/>
          </p:nvPr>
        </p:nvSpPr>
        <p:spPr>
          <a:xfrm>
            <a:off x="6424513" y="2974963"/>
            <a:ext cx="2076000" cy="19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ES"/>
              <a:t>Vistas</a:t>
            </a:r>
            <a:endParaRPr/>
          </a:p>
        </p:txBody>
      </p:sp>
      <p:sp>
        <p:nvSpPr>
          <p:cNvPr id="202" name="Google Shape;202;p2"/>
          <p:cNvSpPr txBox="1">
            <a:spLocks noGrp="1"/>
          </p:cNvSpPr>
          <p:nvPr>
            <p:ph type="ctrTitle" idx="21"/>
          </p:nvPr>
        </p:nvSpPr>
        <p:spPr>
          <a:xfrm>
            <a:off x="6434904" y="3863900"/>
            <a:ext cx="2076000" cy="19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ES"/>
              <a:t>El Team</a:t>
            </a:r>
            <a:endParaRPr/>
          </a:p>
        </p:txBody>
      </p:sp>
      <p:sp>
        <p:nvSpPr>
          <p:cNvPr id="203" name="Google Shape;203;p2"/>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 name="Google Shape;204;p2"/>
          <p:cNvGrpSpPr/>
          <p:nvPr/>
        </p:nvGrpSpPr>
        <p:grpSpPr>
          <a:xfrm>
            <a:off x="3597856" y="2015863"/>
            <a:ext cx="428915" cy="426116"/>
            <a:chOff x="6226275" y="3911538"/>
            <a:chExt cx="900325" cy="894450"/>
          </a:xfrm>
        </p:grpSpPr>
        <p:sp>
          <p:nvSpPr>
            <p:cNvPr id="205" name="Google Shape;205;p2"/>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2"/>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 name="Google Shape;214;p2"/>
          <p:cNvGrpSpPr/>
          <p:nvPr/>
        </p:nvGrpSpPr>
        <p:grpSpPr>
          <a:xfrm>
            <a:off x="5146138" y="2015863"/>
            <a:ext cx="432964" cy="431586"/>
            <a:chOff x="5812000" y="2553488"/>
            <a:chExt cx="769850" cy="767400"/>
          </a:xfrm>
        </p:grpSpPr>
        <p:sp>
          <p:nvSpPr>
            <p:cNvPr id="215" name="Google Shape;215;p2"/>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 name="Google Shape;221;p2"/>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118747" y="294532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cxnSp>
        <p:nvCxnSpPr>
          <p:cNvPr id="223" name="Google Shape;223;p2"/>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
          <p:cNvSpPr txBox="1">
            <a:spLocks noGrp="1"/>
          </p:cNvSpPr>
          <p:nvPr>
            <p:ph type="ctrTitle"/>
          </p:nvPr>
        </p:nvSpPr>
        <p:spPr>
          <a:xfrm>
            <a:off x="4893700" y="1737500"/>
            <a:ext cx="35304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s-ES"/>
              <a:t>ACERCA DEL PROYECTO</a:t>
            </a:r>
            <a:endParaRPr/>
          </a:p>
        </p:txBody>
      </p:sp>
      <p:sp>
        <p:nvSpPr>
          <p:cNvPr id="229" name="Google Shape;229;p3"/>
          <p:cNvSpPr txBox="1">
            <a:spLocks noGrp="1"/>
          </p:cNvSpPr>
          <p:nvPr>
            <p:ph type="subTitle" idx="1"/>
          </p:nvPr>
        </p:nvSpPr>
        <p:spPr>
          <a:xfrm>
            <a:off x="4893700" y="2746375"/>
            <a:ext cx="3457500" cy="142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Propuesta de sistema web el cual permitirá a la empresa mejorar la experiencia de sus clientes y sus empleados a través de una interacción fluida entre estos y el sistema. A ambos actores se les ofrecerá acceso a mayor cantidad de información y organización propia. Siendo esto un gran beneficio para la compañía.</a:t>
            </a:r>
            <a:endParaRPr/>
          </a:p>
        </p:txBody>
      </p:sp>
      <p:cxnSp>
        <p:nvCxnSpPr>
          <p:cNvPr id="230" name="Google Shape;230;p3"/>
          <p:cNvCxnSpPr/>
          <p:nvPr/>
        </p:nvCxnSpPr>
        <p:spPr>
          <a:xfrm>
            <a:off x="4979350" y="2275300"/>
            <a:ext cx="4448400" cy="0"/>
          </a:xfrm>
          <a:prstGeom prst="straightConnector1">
            <a:avLst/>
          </a:prstGeom>
          <a:noFill/>
          <a:ln w="9525" cap="flat" cmpd="sng">
            <a:solidFill>
              <a:schemeClr val="accent1"/>
            </a:solidFill>
            <a:prstDash val="solid"/>
            <a:round/>
            <a:headEnd type="none" w="sm" len="sm"/>
            <a:tailEnd type="none" w="sm" len="sm"/>
          </a:ln>
        </p:spPr>
      </p:cxnSp>
      <p:sp>
        <p:nvSpPr>
          <p:cNvPr id="231" name="Google Shape;231;p3"/>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2941"/>
                </a:srgbClr>
              </a:gs>
              <a:gs pos="100000">
                <a:srgbClr val="041523">
                  <a:alpha val="52941"/>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 name="Google Shape;278;p3"/>
          <p:cNvPicPr preferRelativeResize="0"/>
          <p:nvPr/>
        </p:nvPicPr>
        <p:blipFill rotWithShape="1">
          <a:blip r:embed="rId3">
            <a:alphaModFix/>
          </a:blip>
          <a:srcRect/>
          <a:stretch/>
        </p:blipFill>
        <p:spPr>
          <a:xfrm>
            <a:off x="3298900" y="1616725"/>
            <a:ext cx="540000" cy="540000"/>
          </a:xfrm>
          <a:prstGeom prst="rect">
            <a:avLst/>
          </a:prstGeom>
          <a:noFill/>
          <a:ln>
            <a:noFill/>
          </a:ln>
        </p:spPr>
      </p:pic>
      <p:pic>
        <p:nvPicPr>
          <p:cNvPr id="279" name="Google Shape;279;p3"/>
          <p:cNvPicPr preferRelativeResize="0"/>
          <p:nvPr/>
        </p:nvPicPr>
        <p:blipFill rotWithShape="1">
          <a:blip r:embed="rId4">
            <a:alphaModFix/>
          </a:blip>
          <a:srcRect/>
          <a:stretch/>
        </p:blipFill>
        <p:spPr>
          <a:xfrm>
            <a:off x="1024100" y="1728150"/>
            <a:ext cx="540000" cy="540000"/>
          </a:xfrm>
          <a:prstGeom prst="rect">
            <a:avLst/>
          </a:prstGeom>
          <a:noFill/>
          <a:ln>
            <a:noFill/>
          </a:ln>
        </p:spPr>
      </p:pic>
      <p:pic>
        <p:nvPicPr>
          <p:cNvPr id="280" name="Google Shape;280;p3"/>
          <p:cNvPicPr preferRelativeResize="0"/>
          <p:nvPr/>
        </p:nvPicPr>
        <p:blipFill rotWithShape="1">
          <a:blip r:embed="rId5">
            <a:alphaModFix/>
          </a:blip>
          <a:srcRect/>
          <a:stretch/>
        </p:blipFill>
        <p:spPr>
          <a:xfrm>
            <a:off x="3103563" y="3585875"/>
            <a:ext cx="540000" cy="540000"/>
          </a:xfrm>
          <a:prstGeom prst="rect">
            <a:avLst/>
          </a:prstGeom>
          <a:noFill/>
          <a:ln>
            <a:noFill/>
          </a:ln>
        </p:spPr>
      </p:pic>
      <p:pic>
        <p:nvPicPr>
          <p:cNvPr id="281" name="Google Shape;281;p3"/>
          <p:cNvPicPr preferRelativeResize="0"/>
          <p:nvPr/>
        </p:nvPicPr>
        <p:blipFill rotWithShape="1">
          <a:blip r:embed="rId6">
            <a:alphaModFix/>
          </a:blip>
          <a:srcRect/>
          <a:stretch/>
        </p:blipFill>
        <p:spPr>
          <a:xfrm>
            <a:off x="988850" y="3369238"/>
            <a:ext cx="540000" cy="540000"/>
          </a:xfrm>
          <a:prstGeom prst="rect">
            <a:avLst/>
          </a:prstGeom>
          <a:noFill/>
          <a:ln>
            <a:noFill/>
          </a:ln>
        </p:spPr>
      </p:pic>
      <p:pic>
        <p:nvPicPr>
          <p:cNvPr id="282" name="Google Shape;282;p3"/>
          <p:cNvPicPr preferRelativeResize="0"/>
          <p:nvPr/>
        </p:nvPicPr>
        <p:blipFill rotWithShape="1">
          <a:blip r:embed="rId7">
            <a:alphaModFix/>
          </a:blip>
          <a:srcRect/>
          <a:stretch/>
        </p:blipFill>
        <p:spPr>
          <a:xfrm>
            <a:off x="2526950" y="1043150"/>
            <a:ext cx="540000" cy="5400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88" name="Google Shape;288;p4"/>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0" name="Google Shape;290;p4"/>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2" name="Google Shape;292;p4"/>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3" name="Google Shape;293;p4"/>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4" name="Google Shape;294;p4"/>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5" name="Google Shape;295;p4"/>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6" name="Google Shape;296;p4"/>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7" name="Google Shape;297;p4"/>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8" name="Google Shape;298;p4"/>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299" name="Google Shape;299;p4"/>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00" name="Google Shape;300;p4"/>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01" name="Google Shape;301;p4"/>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02" name="Google Shape;302;p4"/>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03" name="Google Shape;303;p4"/>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
          <p:cNvSpPr txBox="1">
            <a:spLocks noGrp="1"/>
          </p:cNvSpPr>
          <p:nvPr>
            <p:ph type="ctrTitle"/>
          </p:nvPr>
        </p:nvSpPr>
        <p:spPr>
          <a:xfrm>
            <a:off x="2749775" y="1594525"/>
            <a:ext cx="3530400" cy="194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s-ES"/>
              <a:t>—Andrew Davis, fundador de Monumental Shift.</a:t>
            </a:r>
            <a:endParaRPr/>
          </a:p>
        </p:txBody>
      </p:sp>
      <p:sp>
        <p:nvSpPr>
          <p:cNvPr id="305" name="Google Shape;305;p4"/>
          <p:cNvSpPr txBox="1">
            <a:spLocks noGrp="1"/>
          </p:cNvSpPr>
          <p:nvPr>
            <p:ph type="subTitle" idx="1"/>
          </p:nvPr>
        </p:nvSpPr>
        <p:spPr>
          <a:xfrm>
            <a:off x="2786225" y="1793775"/>
            <a:ext cx="3457500" cy="1420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s-ES" i="1"/>
              <a:t>“El contenido genera relaciones, las relaciones se basan en la confianza, la confianza genera ingresos”.</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09"/>
        <p:cNvGrpSpPr/>
        <p:nvPr/>
      </p:nvGrpSpPr>
      <p:grpSpPr>
        <a:xfrm>
          <a:off x="0" y="0"/>
          <a:ext cx="0" cy="0"/>
          <a:chOff x="0" y="0"/>
          <a:chExt cx="0" cy="0"/>
        </a:xfrm>
      </p:grpSpPr>
      <p:sp>
        <p:nvSpPr>
          <p:cNvPr id="310" name="Google Shape;310;p5"/>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11" name="Google Shape;311;p5"/>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12" name="Google Shape;312;p5"/>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13" name="Google Shape;313;p5"/>
          <p:cNvSpPr txBox="1">
            <a:spLocks noGrp="1"/>
          </p:cNvSpPr>
          <p:nvPr>
            <p:ph type="ctrTitle"/>
          </p:nvPr>
        </p:nvSpPr>
        <p:spPr>
          <a:xfrm>
            <a:off x="1557931" y="2087899"/>
            <a:ext cx="2076000" cy="19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100"/>
              <a:buNone/>
            </a:pPr>
            <a:r>
              <a:rPr lang="es-ES">
                <a:solidFill>
                  <a:schemeClr val="dk1"/>
                </a:solidFill>
              </a:rPr>
              <a:t>DISEÑO POBRE</a:t>
            </a:r>
            <a:endParaRPr>
              <a:solidFill>
                <a:schemeClr val="dk1"/>
              </a:solidFill>
            </a:endParaRPr>
          </a:p>
        </p:txBody>
      </p:sp>
      <p:sp>
        <p:nvSpPr>
          <p:cNvPr id="314" name="Google Shape;314;p5"/>
          <p:cNvSpPr txBox="1">
            <a:spLocks noGrp="1"/>
          </p:cNvSpPr>
          <p:nvPr>
            <p:ph type="ctrTitle" idx="2"/>
          </p:nvPr>
        </p:nvSpPr>
        <p:spPr>
          <a:xfrm>
            <a:off x="1438500" y="3490575"/>
            <a:ext cx="2195400" cy="29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100"/>
              <a:buNone/>
            </a:pPr>
            <a:r>
              <a:rPr lang="es-ES">
                <a:solidFill>
                  <a:schemeClr val="dk1"/>
                </a:solidFill>
              </a:rPr>
              <a:t>ALMACENAMIENTO DE DATOS OBSOLETO</a:t>
            </a:r>
            <a:endParaRPr>
              <a:solidFill>
                <a:schemeClr val="dk1"/>
              </a:solidFill>
            </a:endParaRPr>
          </a:p>
        </p:txBody>
      </p:sp>
      <p:sp>
        <p:nvSpPr>
          <p:cNvPr id="315" name="Google Shape;315;p5"/>
          <p:cNvSpPr txBox="1">
            <a:spLocks noGrp="1"/>
          </p:cNvSpPr>
          <p:nvPr>
            <p:ph type="ctrTitle" idx="3"/>
          </p:nvPr>
        </p:nvSpPr>
        <p:spPr>
          <a:xfrm>
            <a:off x="1438500" y="2533952"/>
            <a:ext cx="2076000" cy="52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100"/>
              <a:buNone/>
            </a:pPr>
            <a:r>
              <a:rPr lang="es-ES">
                <a:solidFill>
                  <a:schemeClr val="dk1"/>
                </a:solidFill>
              </a:rPr>
              <a:t>CONTACTO NULO CON LOS CLIENTES (DIGITAL)</a:t>
            </a:r>
            <a:endParaRPr>
              <a:solidFill>
                <a:schemeClr val="dk1"/>
              </a:solidFill>
            </a:endParaRPr>
          </a:p>
        </p:txBody>
      </p:sp>
      <p:sp>
        <p:nvSpPr>
          <p:cNvPr id="316" name="Google Shape;316;p5"/>
          <p:cNvSpPr txBox="1">
            <a:spLocks noGrp="1"/>
          </p:cNvSpPr>
          <p:nvPr>
            <p:ph type="ctrTitle" idx="4"/>
          </p:nvPr>
        </p:nvSpPr>
        <p:spPr>
          <a:xfrm>
            <a:off x="998325" y="644550"/>
            <a:ext cx="7833900" cy="6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ES"/>
              <a:t>ANTES</a:t>
            </a:r>
            <a:endParaRPr/>
          </a:p>
        </p:txBody>
      </p:sp>
      <p:cxnSp>
        <p:nvCxnSpPr>
          <p:cNvPr id="317" name="Google Shape;317;p5"/>
          <p:cNvCxnSpPr/>
          <p:nvPr/>
        </p:nvCxnSpPr>
        <p:spPr>
          <a:xfrm>
            <a:off x="0" y="1197575"/>
            <a:ext cx="3340500" cy="0"/>
          </a:xfrm>
          <a:prstGeom prst="straightConnector1">
            <a:avLst/>
          </a:prstGeom>
          <a:noFill/>
          <a:ln w="9525" cap="flat" cmpd="sng">
            <a:solidFill>
              <a:schemeClr val="accent1"/>
            </a:solidFill>
            <a:prstDash val="solid"/>
            <a:round/>
            <a:headEnd type="none" w="sm" len="sm"/>
            <a:tailEnd type="none" w="sm" len="sm"/>
          </a:ln>
        </p:spPr>
      </p:cxnSp>
      <p:sp>
        <p:nvSpPr>
          <p:cNvPr id="318" name="Google Shape;318;p5"/>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19" name="Google Shape;319;p5"/>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20" name="Google Shape;320;p5"/>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1" name="Google Shape;321;p5"/>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grpSp>
        <p:nvGrpSpPr>
          <p:cNvPr id="322" name="Google Shape;322;p5"/>
          <p:cNvGrpSpPr/>
          <p:nvPr/>
        </p:nvGrpSpPr>
        <p:grpSpPr>
          <a:xfrm>
            <a:off x="898731" y="3413525"/>
            <a:ext cx="265768" cy="163730"/>
            <a:chOff x="1319675" y="2389025"/>
            <a:chExt cx="2224000" cy="1370125"/>
          </a:xfrm>
        </p:grpSpPr>
        <p:sp>
          <p:nvSpPr>
            <p:cNvPr id="323" name="Google Shape;323;p5"/>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4" name="Google Shape;324;p5"/>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325" name="Google Shape;325;p5"/>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1A51"/>
              </a:solidFill>
              <a:latin typeface="Arial"/>
              <a:ea typeface="Arial"/>
              <a:cs typeface="Arial"/>
              <a:sym typeface="Arial"/>
            </a:endParaRPr>
          </a:p>
        </p:txBody>
      </p:sp>
      <p:sp>
        <p:nvSpPr>
          <p:cNvPr id="327" name="Google Shape;327;p5"/>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8FFD5"/>
              </a:solidFill>
              <a:latin typeface="Arial"/>
              <a:ea typeface="Arial"/>
              <a:cs typeface="Arial"/>
              <a:sym typeface="Arial"/>
            </a:endParaRPr>
          </a:p>
        </p:txBody>
      </p:sp>
      <p:sp>
        <p:nvSpPr>
          <p:cNvPr id="328" name="Google Shape;328;p5"/>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E2A47"/>
              </a:solidFill>
              <a:latin typeface="Arial"/>
              <a:ea typeface="Arial"/>
              <a:cs typeface="Arial"/>
              <a:sym typeface="Arial"/>
            </a:endParaRPr>
          </a:p>
        </p:txBody>
      </p:sp>
      <p:sp>
        <p:nvSpPr>
          <p:cNvPr id="333" name="Google Shape;333;p5"/>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E2A47"/>
              </a:solidFill>
              <a:latin typeface="Arial"/>
              <a:ea typeface="Arial"/>
              <a:cs typeface="Arial"/>
              <a:sym typeface="Arial"/>
            </a:endParaRPr>
          </a:p>
        </p:txBody>
      </p:sp>
      <p:sp>
        <p:nvSpPr>
          <p:cNvPr id="334" name="Google Shape;334;p5"/>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E2A47"/>
              </a:solidFill>
              <a:latin typeface="Arial"/>
              <a:ea typeface="Arial"/>
              <a:cs typeface="Arial"/>
              <a:sym typeface="Arial"/>
            </a:endParaRPr>
          </a:p>
        </p:txBody>
      </p:sp>
      <p:sp>
        <p:nvSpPr>
          <p:cNvPr id="341" name="Google Shape;341;p5"/>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E2A47"/>
              </a:solidFill>
              <a:latin typeface="Arial"/>
              <a:ea typeface="Arial"/>
              <a:cs typeface="Arial"/>
              <a:sym typeface="Arial"/>
            </a:endParaRPr>
          </a:p>
        </p:txBody>
      </p:sp>
      <p:sp>
        <p:nvSpPr>
          <p:cNvPr id="342" name="Google Shape;342;p5"/>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
          <p:cNvPicPr preferRelativeResize="0"/>
          <p:nvPr/>
        </p:nvPicPr>
        <p:blipFill rotWithShape="1">
          <a:blip r:embed="rId3">
            <a:alphaModFix/>
          </a:blip>
          <a:srcRect/>
          <a:stretch/>
        </p:blipFill>
        <p:spPr>
          <a:xfrm>
            <a:off x="932613" y="2695050"/>
            <a:ext cx="198001" cy="19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
          <p:cNvSpPr/>
          <p:nvPr/>
        </p:nvSpPr>
        <p:spPr>
          <a:xfrm rot="10800000">
            <a:off x="5744719" y="439034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
          <p:cNvSpPr/>
          <p:nvPr/>
        </p:nvSpPr>
        <p:spPr>
          <a:xfrm rot="10800000">
            <a:off x="5744719" y="220479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
          <p:cNvSpPr/>
          <p:nvPr/>
        </p:nvSpPr>
        <p:spPr>
          <a:xfrm rot="10800000">
            <a:off x="5744719" y="290818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
          <p:cNvSpPr/>
          <p:nvPr/>
        </p:nvSpPr>
        <p:spPr>
          <a:xfrm rot="10800000">
            <a:off x="5744719" y="361154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
          <p:cNvSpPr txBox="1">
            <a:spLocks noGrp="1"/>
          </p:cNvSpPr>
          <p:nvPr>
            <p:ph type="ctrTitle"/>
          </p:nvPr>
        </p:nvSpPr>
        <p:spPr>
          <a:xfrm>
            <a:off x="5627543" y="2373756"/>
            <a:ext cx="24438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100"/>
              <a:buNone/>
            </a:pPr>
            <a:r>
              <a:rPr lang="es-ES">
                <a:solidFill>
                  <a:srgbClr val="0E2A47"/>
                </a:solidFill>
              </a:rPr>
              <a:t>MIGRACIÓN A BD RELACIONAL</a:t>
            </a:r>
            <a:endParaRPr>
              <a:solidFill>
                <a:srgbClr val="0E2A47"/>
              </a:solidFill>
            </a:endParaRPr>
          </a:p>
        </p:txBody>
      </p:sp>
      <p:sp>
        <p:nvSpPr>
          <p:cNvPr id="358" name="Google Shape;358;p6"/>
          <p:cNvSpPr txBox="1">
            <a:spLocks noGrp="1"/>
          </p:cNvSpPr>
          <p:nvPr>
            <p:ph type="ctrTitle" idx="2"/>
          </p:nvPr>
        </p:nvSpPr>
        <p:spPr>
          <a:xfrm>
            <a:off x="5627550" y="3776431"/>
            <a:ext cx="20760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100"/>
              <a:buNone/>
            </a:pPr>
            <a:r>
              <a:rPr lang="es-ES">
                <a:solidFill>
                  <a:srgbClr val="0E2A47"/>
                </a:solidFill>
              </a:rPr>
              <a:t>ADAPTABILIDAD</a:t>
            </a:r>
            <a:endParaRPr>
              <a:solidFill>
                <a:srgbClr val="0E2A47"/>
              </a:solidFill>
            </a:endParaRPr>
          </a:p>
        </p:txBody>
      </p:sp>
      <p:sp>
        <p:nvSpPr>
          <p:cNvPr id="359" name="Google Shape;359;p6"/>
          <p:cNvSpPr txBox="1">
            <a:spLocks noGrp="1"/>
          </p:cNvSpPr>
          <p:nvPr>
            <p:ph type="ctrTitle" idx="3"/>
          </p:nvPr>
        </p:nvSpPr>
        <p:spPr>
          <a:xfrm>
            <a:off x="5774869" y="4314931"/>
            <a:ext cx="2326500" cy="547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100"/>
              <a:buNone/>
            </a:pPr>
            <a:r>
              <a:rPr lang="es-ES">
                <a:solidFill>
                  <a:srgbClr val="0E2A47"/>
                </a:solidFill>
              </a:rPr>
              <a:t>COEXISTENCIA Y SINCRONIZACIÓN DE  SISTEMAS</a:t>
            </a:r>
            <a:endParaRPr>
              <a:solidFill>
                <a:srgbClr val="0E2A47"/>
              </a:solidFill>
            </a:endParaRPr>
          </a:p>
        </p:txBody>
      </p:sp>
      <p:sp>
        <p:nvSpPr>
          <p:cNvPr id="360" name="Google Shape;360;p6"/>
          <p:cNvSpPr txBox="1">
            <a:spLocks noGrp="1"/>
          </p:cNvSpPr>
          <p:nvPr>
            <p:ph type="ctrTitle" idx="4"/>
          </p:nvPr>
        </p:nvSpPr>
        <p:spPr>
          <a:xfrm>
            <a:off x="5627543" y="3075081"/>
            <a:ext cx="2326500" cy="19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s-ES" sz="1100">
                <a:solidFill>
                  <a:srgbClr val="0E2A47"/>
                </a:solidFill>
              </a:rPr>
              <a:t>GESTIÓN DE TURNOS ONLINE</a:t>
            </a:r>
            <a:endParaRPr sz="1100">
              <a:solidFill>
                <a:srgbClr val="0E2A47"/>
              </a:solidFill>
            </a:endParaRPr>
          </a:p>
        </p:txBody>
      </p:sp>
      <p:sp>
        <p:nvSpPr>
          <p:cNvPr id="361" name="Google Shape;361;p6"/>
          <p:cNvSpPr txBox="1">
            <a:spLocks noGrp="1"/>
          </p:cNvSpPr>
          <p:nvPr>
            <p:ph type="ctrTitle" idx="4294967295"/>
          </p:nvPr>
        </p:nvSpPr>
        <p:spPr>
          <a:xfrm>
            <a:off x="0" y="638175"/>
            <a:ext cx="7834313" cy="606425"/>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lt1"/>
              </a:buClr>
              <a:buSzPts val="2800"/>
              <a:buFont typeface="Roboto Black"/>
              <a:buNone/>
            </a:pPr>
            <a:r>
              <a:rPr lang="es-ES" sz="2800" b="0" i="0" u="none" strike="noStrike" cap="none">
                <a:solidFill>
                  <a:schemeClr val="lt1"/>
                </a:solidFill>
                <a:latin typeface="Roboto Black"/>
                <a:ea typeface="Roboto Black"/>
                <a:cs typeface="Roboto Black"/>
                <a:sym typeface="Roboto Black"/>
              </a:rPr>
              <a:t>AHORA</a:t>
            </a:r>
            <a:endParaRPr sz="2800" b="0" i="0" u="none" strike="noStrike" cap="none">
              <a:solidFill>
                <a:schemeClr val="lt1"/>
              </a:solidFill>
              <a:latin typeface="Roboto Black"/>
              <a:ea typeface="Roboto Black"/>
              <a:cs typeface="Roboto Black"/>
              <a:sym typeface="Roboto Black"/>
            </a:endParaRPr>
          </a:p>
        </p:txBody>
      </p:sp>
      <p:sp>
        <p:nvSpPr>
          <p:cNvPr id="362" name="Google Shape;362;p6"/>
          <p:cNvSpPr/>
          <p:nvPr/>
        </p:nvSpPr>
        <p:spPr>
          <a:xfrm>
            <a:off x="8137619" y="215133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
          <p:cNvSpPr/>
          <p:nvPr/>
        </p:nvSpPr>
        <p:spPr>
          <a:xfrm>
            <a:off x="8137619" y="28526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
          <p:cNvSpPr/>
          <p:nvPr/>
        </p:nvSpPr>
        <p:spPr>
          <a:xfrm>
            <a:off x="8137619" y="355403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5" name="Google Shape;365;p6"/>
          <p:cNvGrpSpPr/>
          <p:nvPr/>
        </p:nvGrpSpPr>
        <p:grpSpPr>
          <a:xfrm>
            <a:off x="8216786" y="3645262"/>
            <a:ext cx="265543" cy="269920"/>
            <a:chOff x="4151375" y="238125"/>
            <a:chExt cx="2141475" cy="2176775"/>
          </a:xfrm>
        </p:grpSpPr>
        <p:sp>
          <p:nvSpPr>
            <p:cNvPr id="366" name="Google Shape;366;p6"/>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68" name="Google Shape;368;p6"/>
          <p:cNvCxnSpPr/>
          <p:nvPr/>
        </p:nvCxnSpPr>
        <p:spPr>
          <a:xfrm>
            <a:off x="5882725" y="1195336"/>
            <a:ext cx="3340500" cy="0"/>
          </a:xfrm>
          <a:prstGeom prst="straightConnector1">
            <a:avLst/>
          </a:prstGeom>
          <a:noFill/>
          <a:ln w="9525" cap="flat" cmpd="sng">
            <a:solidFill>
              <a:schemeClr val="accent1"/>
            </a:solidFill>
            <a:prstDash val="solid"/>
            <a:round/>
            <a:headEnd type="none" w="sm" len="sm"/>
            <a:tailEnd type="none" w="sm" len="sm"/>
          </a:ln>
        </p:spPr>
      </p:cxnSp>
      <p:sp>
        <p:nvSpPr>
          <p:cNvPr id="369" name="Google Shape;369;p6"/>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6"/>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6"/>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6"/>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6"/>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6"/>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6"/>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6"/>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6"/>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6"/>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6" name="Google Shape;466;p6"/>
          <p:cNvPicPr preferRelativeResize="0"/>
          <p:nvPr/>
        </p:nvPicPr>
        <p:blipFill rotWithShape="1">
          <a:blip r:embed="rId3">
            <a:alphaModFix/>
          </a:blip>
          <a:srcRect/>
          <a:stretch/>
        </p:blipFill>
        <p:spPr>
          <a:xfrm>
            <a:off x="8243357" y="2967431"/>
            <a:ext cx="212401" cy="194400"/>
          </a:xfrm>
          <a:prstGeom prst="rect">
            <a:avLst/>
          </a:prstGeom>
          <a:noFill/>
          <a:ln>
            <a:noFill/>
          </a:ln>
        </p:spPr>
      </p:pic>
      <p:sp>
        <p:nvSpPr>
          <p:cNvPr id="467" name="Google Shape;467;p6"/>
          <p:cNvSpPr/>
          <p:nvPr/>
        </p:nvSpPr>
        <p:spPr>
          <a:xfrm>
            <a:off x="8137619" y="433283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8" name="Google Shape;468;p6"/>
          <p:cNvPicPr preferRelativeResize="0"/>
          <p:nvPr/>
        </p:nvPicPr>
        <p:blipFill rotWithShape="1">
          <a:blip r:embed="rId4">
            <a:alphaModFix/>
          </a:blip>
          <a:srcRect/>
          <a:stretch/>
        </p:blipFill>
        <p:spPr>
          <a:xfrm>
            <a:off x="8243357" y="4447581"/>
            <a:ext cx="212399" cy="194400"/>
          </a:xfrm>
          <a:prstGeom prst="rect">
            <a:avLst/>
          </a:prstGeom>
          <a:noFill/>
          <a:ln>
            <a:noFill/>
          </a:ln>
        </p:spPr>
      </p:pic>
      <p:grpSp>
        <p:nvGrpSpPr>
          <p:cNvPr id="469" name="Google Shape;469;p6"/>
          <p:cNvGrpSpPr/>
          <p:nvPr/>
        </p:nvGrpSpPr>
        <p:grpSpPr>
          <a:xfrm>
            <a:off x="8216786" y="2211544"/>
            <a:ext cx="265543" cy="280479"/>
            <a:chOff x="-3771675" y="3971775"/>
            <a:chExt cx="291300" cy="292025"/>
          </a:xfrm>
        </p:grpSpPr>
        <p:sp>
          <p:nvSpPr>
            <p:cNvPr id="470" name="Google Shape;470;p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 name="Google Shape;475;p6"/>
          <p:cNvSpPr/>
          <p:nvPr/>
        </p:nvSpPr>
        <p:spPr>
          <a:xfrm rot="10800000">
            <a:off x="5686825" y="144495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
          <p:cNvSpPr/>
          <p:nvPr/>
        </p:nvSpPr>
        <p:spPr>
          <a:xfrm>
            <a:off x="8079725" y="13914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
          <p:cNvSpPr txBox="1"/>
          <p:nvPr/>
        </p:nvSpPr>
        <p:spPr>
          <a:xfrm>
            <a:off x="5569649" y="1613913"/>
            <a:ext cx="2443800" cy="1962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accent1"/>
              </a:buClr>
              <a:buSzPts val="1100"/>
              <a:buFont typeface="Roboto Black"/>
              <a:buNone/>
            </a:pPr>
            <a:r>
              <a:rPr lang="es-ES" sz="1100" b="0" i="0" u="none" strike="noStrike" cap="none">
                <a:solidFill>
                  <a:srgbClr val="0E2A47"/>
                </a:solidFill>
                <a:latin typeface="Roboto Black"/>
                <a:ea typeface="Roboto Black"/>
                <a:cs typeface="Roboto Black"/>
                <a:sym typeface="Roboto Black"/>
              </a:rPr>
              <a:t>FUNCIONALIDAD PARA CLIENTES</a:t>
            </a:r>
            <a:endParaRPr sz="1100" b="0" i="0" u="none" strike="noStrike" cap="none">
              <a:solidFill>
                <a:srgbClr val="0E2A47"/>
              </a:solidFill>
              <a:latin typeface="Roboto Black"/>
              <a:ea typeface="Roboto Black"/>
              <a:cs typeface="Roboto Black"/>
              <a:sym typeface="Roboto Black"/>
            </a:endParaRPr>
          </a:p>
        </p:txBody>
      </p:sp>
      <p:grpSp>
        <p:nvGrpSpPr>
          <p:cNvPr id="478" name="Google Shape;478;p6"/>
          <p:cNvGrpSpPr/>
          <p:nvPr/>
        </p:nvGrpSpPr>
        <p:grpSpPr>
          <a:xfrm>
            <a:off x="8130501" y="1438024"/>
            <a:ext cx="330827" cy="330827"/>
            <a:chOff x="3497300" y="3227275"/>
            <a:chExt cx="296175" cy="296175"/>
          </a:xfrm>
        </p:grpSpPr>
        <p:sp>
          <p:nvSpPr>
            <p:cNvPr id="479" name="Google Shape;479;p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
          <p:cNvSpPr txBox="1">
            <a:spLocks noGrp="1"/>
          </p:cNvSpPr>
          <p:nvPr>
            <p:ph type="subTitle" idx="1"/>
          </p:nvPr>
        </p:nvSpPr>
        <p:spPr>
          <a:xfrm>
            <a:off x="3874950" y="3625074"/>
            <a:ext cx="1394100" cy="91748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ES">
                <a:solidFill>
                  <a:schemeClr val="lt1"/>
                </a:solidFill>
              </a:rPr>
              <a:t>“Que el cliente se sienta más cliente”</a:t>
            </a:r>
            <a:endParaRPr/>
          </a:p>
          <a:p>
            <a:pPr marL="0" lvl="0" indent="0" algn="ctr" rtl="0">
              <a:lnSpc>
                <a:spcPct val="100000"/>
              </a:lnSpc>
              <a:spcBef>
                <a:spcPts val="0"/>
              </a:spcBef>
              <a:spcAft>
                <a:spcPts val="0"/>
              </a:spcAft>
              <a:buClr>
                <a:schemeClr val="dk1"/>
              </a:buClr>
              <a:buSzPts val="1100"/>
              <a:buFont typeface="Arial"/>
              <a:buNone/>
            </a:pPr>
            <a:r>
              <a:rPr lang="es-ES" sz="900"/>
              <a:t>Proveer un entorno agradable al mismo en el cual pueda gestionar sus tareas y fortalecer el contacto con la empresa.</a:t>
            </a:r>
            <a:endParaRPr sz="900"/>
          </a:p>
        </p:txBody>
      </p:sp>
      <p:sp>
        <p:nvSpPr>
          <p:cNvPr id="492" name="Google Shape;492;p7"/>
          <p:cNvSpPr txBox="1">
            <a:spLocks noGrp="1"/>
          </p:cNvSpPr>
          <p:nvPr>
            <p:ph type="subTitle" idx="2"/>
          </p:nvPr>
        </p:nvSpPr>
        <p:spPr>
          <a:xfrm>
            <a:off x="5813500" y="3639800"/>
            <a:ext cx="1394100" cy="50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ES"/>
              <a:t>Proveer de avisos al cliente para que el mismo esté siempre al tanto de las operaciones que realiza/solicita. </a:t>
            </a:r>
            <a:endParaRPr sz="900"/>
          </a:p>
        </p:txBody>
      </p:sp>
      <p:sp>
        <p:nvSpPr>
          <p:cNvPr id="493" name="Google Shape;493;p7"/>
          <p:cNvSpPr txBox="1">
            <a:spLocks noGrp="1"/>
          </p:cNvSpPr>
          <p:nvPr>
            <p:ph type="subTitle" idx="3"/>
          </p:nvPr>
        </p:nvSpPr>
        <p:spPr>
          <a:xfrm>
            <a:off x="1936387" y="3619725"/>
            <a:ext cx="1394100" cy="50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s-ES"/>
              <a:t>Mejor entorno de organización para los empleados dentro de la empresa.</a:t>
            </a:r>
            <a:endParaRPr/>
          </a:p>
        </p:txBody>
      </p:sp>
      <p:sp>
        <p:nvSpPr>
          <p:cNvPr id="494" name="Google Shape;494;p7"/>
          <p:cNvSpPr txBox="1">
            <a:spLocks noGrp="1"/>
          </p:cNvSpPr>
          <p:nvPr>
            <p:ph type="ctrTitle"/>
          </p:nvPr>
        </p:nvSpPr>
        <p:spPr>
          <a:xfrm>
            <a:off x="3533994" y="3503375"/>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s-ES" sz="900"/>
              <a:t>EXPERIENCIA DE USUARIO</a:t>
            </a:r>
            <a:endParaRPr sz="900"/>
          </a:p>
        </p:txBody>
      </p:sp>
      <p:sp>
        <p:nvSpPr>
          <p:cNvPr id="495" name="Google Shape;495;p7"/>
          <p:cNvSpPr txBox="1">
            <a:spLocks noGrp="1"/>
          </p:cNvSpPr>
          <p:nvPr>
            <p:ph type="ctrTitle" idx="4"/>
          </p:nvPr>
        </p:nvSpPr>
        <p:spPr>
          <a:xfrm>
            <a:off x="5472556" y="3523450"/>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s-ES" sz="900"/>
              <a:t>INFORMACIÓN IMPORTANTE</a:t>
            </a:r>
            <a:endParaRPr sz="900"/>
          </a:p>
        </p:txBody>
      </p:sp>
      <p:sp>
        <p:nvSpPr>
          <p:cNvPr id="496" name="Google Shape;496;p7"/>
          <p:cNvSpPr txBox="1">
            <a:spLocks noGrp="1"/>
          </p:cNvSpPr>
          <p:nvPr>
            <p:ph type="ctrTitle" idx="5"/>
          </p:nvPr>
        </p:nvSpPr>
        <p:spPr>
          <a:xfrm>
            <a:off x="1595444" y="3503375"/>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s-ES" sz="900"/>
              <a:t>MEJORA ADMINISTRATIVA</a:t>
            </a:r>
            <a:endParaRPr sz="900"/>
          </a:p>
        </p:txBody>
      </p:sp>
      <p:sp>
        <p:nvSpPr>
          <p:cNvPr id="497" name="Google Shape;497;p7"/>
          <p:cNvSpPr txBox="1">
            <a:spLocks noGrp="1"/>
          </p:cNvSpPr>
          <p:nvPr>
            <p:ph type="ctrTitle" idx="6"/>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REQUERIMIENTOS PRINCIPALES</a:t>
            </a:r>
            <a:endParaRPr/>
          </a:p>
        </p:txBody>
      </p:sp>
      <p:sp>
        <p:nvSpPr>
          <p:cNvPr id="498" name="Google Shape;498;p7"/>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7"/>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3" name="Google Shape;513;p7"/>
          <p:cNvGrpSpPr/>
          <p:nvPr/>
        </p:nvGrpSpPr>
        <p:grpSpPr>
          <a:xfrm>
            <a:off x="4409906" y="2192159"/>
            <a:ext cx="317750" cy="317849"/>
            <a:chOff x="1191425" y="238125"/>
            <a:chExt cx="5217575" cy="5219200"/>
          </a:xfrm>
        </p:grpSpPr>
        <p:sp>
          <p:nvSpPr>
            <p:cNvPr id="514" name="Google Shape;514;p7"/>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0" name="Google Shape;520;p7"/>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1" name="Google Shape;521;p7"/>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grpSp>
        <p:nvGrpSpPr>
          <p:cNvPr id="522" name="Google Shape;522;p7"/>
          <p:cNvGrpSpPr/>
          <p:nvPr/>
        </p:nvGrpSpPr>
        <p:grpSpPr>
          <a:xfrm>
            <a:off x="2517340" y="2179904"/>
            <a:ext cx="230614" cy="302528"/>
            <a:chOff x="-3365275" y="3253275"/>
            <a:chExt cx="222150" cy="291425"/>
          </a:xfrm>
        </p:grpSpPr>
        <p:sp>
          <p:nvSpPr>
            <p:cNvPr id="523" name="Google Shape;523;p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
          <p:cNvSpPr/>
          <p:nvPr/>
        </p:nvSpPr>
        <p:spPr>
          <a:xfrm>
            <a:off x="5948500" y="2555400"/>
            <a:ext cx="1581300" cy="2617200"/>
          </a:xfrm>
          <a:prstGeom prst="rect">
            <a:avLst/>
          </a:pr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8"/>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8"/>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8"/>
          <p:cNvSpPr txBox="1">
            <a:spLocks noGrp="1"/>
          </p:cNvSpPr>
          <p:nvPr>
            <p:ph type="subTitle" idx="1"/>
          </p:nvPr>
        </p:nvSpPr>
        <p:spPr>
          <a:xfrm>
            <a:off x="3874944" y="3523425"/>
            <a:ext cx="1394100" cy="50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ES">
                <a:solidFill>
                  <a:srgbClr val="0E2A47"/>
                </a:solidFill>
              </a:rPr>
              <a:t>Disponer de una interfaz responsiva, adaptable a cualquier dispositivo.</a:t>
            </a:r>
            <a:endParaRPr/>
          </a:p>
          <a:p>
            <a:pPr marL="0" lvl="0" indent="0" algn="ctr" rtl="0">
              <a:lnSpc>
                <a:spcPct val="100000"/>
              </a:lnSpc>
              <a:spcBef>
                <a:spcPts val="0"/>
              </a:spcBef>
              <a:spcAft>
                <a:spcPts val="0"/>
              </a:spcAft>
              <a:buClr>
                <a:schemeClr val="dk1"/>
              </a:buClr>
              <a:buSzPts val="1100"/>
              <a:buFont typeface="Arial"/>
              <a:buNone/>
            </a:pPr>
            <a:r>
              <a:rPr lang="es-ES">
                <a:solidFill>
                  <a:srgbClr val="0E2A47"/>
                </a:solidFill>
              </a:rPr>
              <a:t>Proporcionar recordatorios personalizados a los clientes demostrándoles que forman parte de la empresa.</a:t>
            </a:r>
            <a:endParaRPr>
              <a:solidFill>
                <a:srgbClr val="0E2A47"/>
              </a:solidFill>
            </a:endParaRPr>
          </a:p>
          <a:p>
            <a:pPr marL="0" lvl="0" indent="0" algn="ctr" rtl="0">
              <a:lnSpc>
                <a:spcPct val="100000"/>
              </a:lnSpc>
              <a:spcBef>
                <a:spcPts val="0"/>
              </a:spcBef>
              <a:spcAft>
                <a:spcPts val="0"/>
              </a:spcAft>
              <a:buSzPts val="900"/>
              <a:buNone/>
            </a:pPr>
            <a:endParaRPr>
              <a:solidFill>
                <a:srgbClr val="0E2A47"/>
              </a:solidFill>
            </a:endParaRPr>
          </a:p>
        </p:txBody>
      </p:sp>
      <p:sp>
        <p:nvSpPr>
          <p:cNvPr id="533" name="Google Shape;533;p8"/>
          <p:cNvSpPr txBox="1">
            <a:spLocks noGrp="1"/>
          </p:cNvSpPr>
          <p:nvPr>
            <p:ph type="subTitle" idx="2"/>
          </p:nvPr>
        </p:nvSpPr>
        <p:spPr>
          <a:xfrm>
            <a:off x="6042106" y="3192125"/>
            <a:ext cx="1394100" cy="50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None/>
            </a:pPr>
            <a:r>
              <a:rPr lang="es-ES">
                <a:solidFill>
                  <a:srgbClr val="0E2A47"/>
                </a:solidFill>
              </a:rPr>
              <a:t>El usuario obtiene la posibilidad de realizar infinidad de operaciones antes no permitidas. Tales como acceder a su propia información ya sea ver sus datos personales, vehículos, trabajos y detalles realizados sobre los mismos.</a:t>
            </a:r>
            <a:endParaRPr>
              <a:solidFill>
                <a:srgbClr val="0E2A47"/>
              </a:solidFill>
            </a:endParaRPr>
          </a:p>
        </p:txBody>
      </p:sp>
      <p:sp>
        <p:nvSpPr>
          <p:cNvPr id="534" name="Google Shape;534;p8"/>
          <p:cNvSpPr txBox="1">
            <a:spLocks noGrp="1"/>
          </p:cNvSpPr>
          <p:nvPr>
            <p:ph type="subTitle" idx="3"/>
          </p:nvPr>
        </p:nvSpPr>
        <p:spPr>
          <a:xfrm>
            <a:off x="1707794" y="3891050"/>
            <a:ext cx="1394100" cy="50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00"/>
              <a:buNone/>
            </a:pPr>
            <a:r>
              <a:rPr lang="es-ES">
                <a:solidFill>
                  <a:srgbClr val="0E2A47"/>
                </a:solidFill>
                <a:latin typeface="Roboto Light"/>
                <a:ea typeface="Roboto Light"/>
                <a:cs typeface="Roboto Light"/>
                <a:sym typeface="Roboto Light"/>
              </a:rPr>
              <a:t>Para esto ofrecemos un calendario digital que permite al empleado mejorar el orden en el otorgamiento de turnos.</a:t>
            </a:r>
            <a:endParaRPr>
              <a:solidFill>
                <a:srgbClr val="0E2A47"/>
              </a:solidFill>
              <a:latin typeface="Roboto Light"/>
              <a:ea typeface="Roboto Light"/>
              <a:cs typeface="Roboto Light"/>
              <a:sym typeface="Roboto Light"/>
            </a:endParaRPr>
          </a:p>
        </p:txBody>
      </p:sp>
      <p:sp>
        <p:nvSpPr>
          <p:cNvPr id="535" name="Google Shape;535;p8"/>
          <p:cNvSpPr txBox="1">
            <a:spLocks noGrp="1"/>
          </p:cNvSpPr>
          <p:nvPr>
            <p:ph type="ctrTitle"/>
          </p:nvPr>
        </p:nvSpPr>
        <p:spPr>
          <a:xfrm>
            <a:off x="3533994" y="3422225"/>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00"/>
              <a:buNone/>
            </a:pPr>
            <a:r>
              <a:rPr lang="es-ES">
                <a:solidFill>
                  <a:srgbClr val="0E2A47"/>
                </a:solidFill>
              </a:rPr>
              <a:t>EXPERIENCIA DE USUARIO</a:t>
            </a:r>
            <a:endParaRPr>
              <a:solidFill>
                <a:srgbClr val="0E2A47"/>
              </a:solidFill>
            </a:endParaRPr>
          </a:p>
        </p:txBody>
      </p:sp>
      <p:sp>
        <p:nvSpPr>
          <p:cNvPr id="536" name="Google Shape;536;p8"/>
          <p:cNvSpPr txBox="1">
            <a:spLocks noGrp="1"/>
          </p:cNvSpPr>
          <p:nvPr>
            <p:ph type="ctrTitle" idx="4"/>
          </p:nvPr>
        </p:nvSpPr>
        <p:spPr>
          <a:xfrm>
            <a:off x="5701156" y="3096475"/>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00"/>
              <a:buNone/>
            </a:pPr>
            <a:r>
              <a:rPr lang="es-ES">
                <a:solidFill>
                  <a:srgbClr val="0E2A47"/>
                </a:solidFill>
              </a:rPr>
              <a:t>INFORMACIÓN IMPORTANTE</a:t>
            </a:r>
            <a:endParaRPr>
              <a:solidFill>
                <a:srgbClr val="0E2A47"/>
              </a:solidFill>
            </a:endParaRPr>
          </a:p>
        </p:txBody>
      </p:sp>
      <p:sp>
        <p:nvSpPr>
          <p:cNvPr id="537" name="Google Shape;537;p8"/>
          <p:cNvSpPr txBox="1">
            <a:spLocks noGrp="1"/>
          </p:cNvSpPr>
          <p:nvPr>
            <p:ph type="ctrTitle" idx="5"/>
          </p:nvPr>
        </p:nvSpPr>
        <p:spPr>
          <a:xfrm>
            <a:off x="1366844" y="3789650"/>
            <a:ext cx="2076000" cy="19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00"/>
              <a:buNone/>
            </a:pPr>
            <a:r>
              <a:rPr lang="es-ES">
                <a:solidFill>
                  <a:srgbClr val="0E2A47"/>
                </a:solidFill>
              </a:rPr>
              <a:t>MEJORA ADMINISTRATIVA</a:t>
            </a:r>
            <a:endParaRPr>
              <a:solidFill>
                <a:srgbClr val="0E2A47"/>
              </a:solidFill>
            </a:endParaRPr>
          </a:p>
        </p:txBody>
      </p:sp>
      <p:sp>
        <p:nvSpPr>
          <p:cNvPr id="538" name="Google Shape;538;p8"/>
          <p:cNvSpPr txBox="1">
            <a:spLocks noGrp="1"/>
          </p:cNvSpPr>
          <p:nvPr>
            <p:ph type="ctrTitle" idx="6"/>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ES"/>
              <a:t>NUESTROS OBJETIVOS</a:t>
            </a:r>
            <a:endParaRPr/>
          </a:p>
        </p:txBody>
      </p:sp>
      <p:sp>
        <p:nvSpPr>
          <p:cNvPr id="539" name="Google Shape;539;p8"/>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8"/>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8"/>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2" name="Google Shape;542;p8"/>
          <p:cNvGrpSpPr/>
          <p:nvPr/>
        </p:nvGrpSpPr>
        <p:grpSpPr>
          <a:xfrm>
            <a:off x="4342178" y="1966607"/>
            <a:ext cx="459642" cy="459463"/>
            <a:chOff x="3671350" y="1353725"/>
            <a:chExt cx="1924800" cy="1924050"/>
          </a:xfrm>
        </p:grpSpPr>
        <p:sp>
          <p:nvSpPr>
            <p:cNvPr id="543" name="Google Shape;543;p8"/>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8"/>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8"/>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8"/>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8"/>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48" name="Google Shape;548;p8"/>
          <p:cNvCxnSpPr/>
          <p:nvPr/>
        </p:nvCxnSpPr>
        <p:spPr>
          <a:xfrm>
            <a:off x="311700" y="1191700"/>
            <a:ext cx="8520600" cy="0"/>
          </a:xfrm>
          <a:prstGeom prst="straightConnector1">
            <a:avLst/>
          </a:prstGeom>
          <a:noFill/>
          <a:ln w="9525" cap="flat" cmpd="sng">
            <a:solidFill>
              <a:schemeClr val="accent1"/>
            </a:solidFill>
            <a:prstDash val="solid"/>
            <a:round/>
            <a:headEnd type="none" w="sm" len="sm"/>
            <a:tailEnd type="none" w="sm" len="sm"/>
          </a:ln>
        </p:spPr>
      </p:cxnSp>
      <p:grpSp>
        <p:nvGrpSpPr>
          <p:cNvPr id="549" name="Google Shape;549;p8"/>
          <p:cNvGrpSpPr/>
          <p:nvPr/>
        </p:nvGrpSpPr>
        <p:grpSpPr>
          <a:xfrm>
            <a:off x="2178188" y="2366980"/>
            <a:ext cx="453273" cy="458575"/>
            <a:chOff x="3859600" y="3591950"/>
            <a:chExt cx="296975" cy="296175"/>
          </a:xfrm>
        </p:grpSpPr>
        <p:sp>
          <p:nvSpPr>
            <p:cNvPr id="550" name="Google Shape;550;p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8"/>
          <p:cNvGrpSpPr/>
          <p:nvPr/>
        </p:nvGrpSpPr>
        <p:grpSpPr>
          <a:xfrm>
            <a:off x="6500552" y="1639571"/>
            <a:ext cx="471747" cy="470879"/>
            <a:chOff x="6543825" y="3202075"/>
            <a:chExt cx="296975" cy="275350"/>
          </a:xfrm>
        </p:grpSpPr>
        <p:sp>
          <p:nvSpPr>
            <p:cNvPr id="554" name="Google Shape;554;p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0526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
          <p:cNvSpPr txBox="1">
            <a:spLocks noGrp="1"/>
          </p:cNvSpPr>
          <p:nvPr>
            <p:ph type="ctrTitle"/>
          </p:nvPr>
        </p:nvSpPr>
        <p:spPr>
          <a:xfrm>
            <a:off x="4613462" y="1504787"/>
            <a:ext cx="2076000" cy="5837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100"/>
              <a:buNone/>
            </a:pPr>
            <a:r>
              <a:rPr lang="es-ES" sz="1400"/>
              <a:t>Sistema web y sistema desktop “conviviendo”</a:t>
            </a:r>
            <a:endParaRPr sz="1400"/>
          </a:p>
        </p:txBody>
      </p:sp>
      <p:sp>
        <p:nvSpPr>
          <p:cNvPr id="566" name="Google Shape;566;p9"/>
          <p:cNvSpPr txBox="1">
            <a:spLocks noGrp="1"/>
          </p:cNvSpPr>
          <p:nvPr>
            <p:ph type="ctrTitle" idx="2"/>
          </p:nvPr>
        </p:nvSpPr>
        <p:spPr>
          <a:xfrm>
            <a:off x="7195781" y="1624270"/>
            <a:ext cx="628574" cy="34479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100"/>
              <a:buNone/>
            </a:pPr>
            <a:r>
              <a:rPr lang="es-ES" sz="1400"/>
              <a:t>API</a:t>
            </a:r>
            <a:endParaRPr/>
          </a:p>
        </p:txBody>
      </p:sp>
      <p:sp>
        <p:nvSpPr>
          <p:cNvPr id="567" name="Google Shape;567;p9"/>
          <p:cNvSpPr txBox="1">
            <a:spLocks noGrp="1"/>
          </p:cNvSpPr>
          <p:nvPr>
            <p:ph type="ctrTitle" idx="3"/>
          </p:nvPr>
        </p:nvSpPr>
        <p:spPr>
          <a:xfrm>
            <a:off x="1557625" y="2225488"/>
            <a:ext cx="1107000" cy="475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accent1"/>
              </a:buClr>
              <a:buSzPts val="1100"/>
              <a:buFont typeface="Roboto Black"/>
              <a:buNone/>
            </a:pPr>
            <a:r>
              <a:rPr lang="es-ES"/>
              <a:t>INTEGRACIÓN</a:t>
            </a:r>
            <a:endParaRPr/>
          </a:p>
        </p:txBody>
      </p:sp>
      <p:sp>
        <p:nvSpPr>
          <p:cNvPr id="568" name="Google Shape;568;p9"/>
          <p:cNvSpPr txBox="1"/>
          <p:nvPr/>
        </p:nvSpPr>
        <p:spPr>
          <a:xfrm>
            <a:off x="4447208" y="2350243"/>
            <a:ext cx="3751219" cy="109953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0" i="0" u="none" strike="noStrike" cap="none">
                <a:solidFill>
                  <a:schemeClr val="lt1"/>
                </a:solidFill>
                <a:latin typeface="Roboto Light"/>
                <a:ea typeface="Roboto Light"/>
                <a:cs typeface="Roboto Light"/>
                <a:sym typeface="Roboto Light"/>
              </a:rPr>
              <a:t>Utilización de una API que detecta los cambios efectuados en el sistema desktop y los refleja en el sistema web. De la misma manera la API se da cuenta si determinados datos ya existen en dicho sistema.</a:t>
            </a:r>
            <a:endParaRPr sz="1400" b="0" i="0" u="none" strike="noStrike" cap="none">
              <a:solidFill>
                <a:srgbClr val="000000"/>
              </a:solidFill>
              <a:latin typeface="Arial"/>
              <a:ea typeface="Arial"/>
              <a:cs typeface="Arial"/>
              <a:sym typeface="Arial"/>
            </a:endParaRPr>
          </a:p>
        </p:txBody>
      </p:sp>
      <p:grpSp>
        <p:nvGrpSpPr>
          <p:cNvPr id="569" name="Google Shape;569;p9"/>
          <p:cNvGrpSpPr/>
          <p:nvPr/>
        </p:nvGrpSpPr>
        <p:grpSpPr>
          <a:xfrm>
            <a:off x="744714" y="847609"/>
            <a:ext cx="2732812" cy="3231261"/>
            <a:chOff x="4727025" y="1332775"/>
            <a:chExt cx="59900" cy="69625"/>
          </a:xfrm>
        </p:grpSpPr>
        <p:sp>
          <p:nvSpPr>
            <p:cNvPr id="570" name="Google Shape;570;p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ECFF48"/>
      </a:accent1>
      <a:accent2>
        <a:srgbClr val="ECFF48"/>
      </a:accent2>
      <a:accent3>
        <a:srgbClr val="ECFF48"/>
      </a:accent3>
      <a:accent4>
        <a:srgbClr val="ECFF48"/>
      </a:accent4>
      <a:accent5>
        <a:srgbClr val="ECFF48"/>
      </a:accent5>
      <a:accent6>
        <a:srgbClr val="ECFF48"/>
      </a:accent6>
      <a:hlink>
        <a:srgbClr val="ECFF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723</Words>
  <Application>Microsoft Office PowerPoint</Application>
  <PresentationFormat>Presentación en pantalla (16:9)</PresentationFormat>
  <Paragraphs>103</Paragraphs>
  <Slides>18</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Didact Gothic</vt:lpstr>
      <vt:lpstr>Bree Serif</vt:lpstr>
      <vt:lpstr>Roboto Thin</vt:lpstr>
      <vt:lpstr>Roboto Black</vt:lpstr>
      <vt:lpstr>Arial</vt:lpstr>
      <vt:lpstr>Roboto Light</vt:lpstr>
      <vt:lpstr>Roboto Mono</vt:lpstr>
      <vt:lpstr>WEB PROPOSAL</vt:lpstr>
      <vt:lpstr>Mechanic Sheep Agentes Oficiales Renault </vt:lpstr>
      <vt:lpstr>TABLA DE CONTENIDOS</vt:lpstr>
      <vt:lpstr>ACERCA DEL PROYECTO</vt:lpstr>
      <vt:lpstr>—Andrew Davis, fundador de Monumental Shift.</vt:lpstr>
      <vt:lpstr>DISEÑO POBRE</vt:lpstr>
      <vt:lpstr>MIGRACIÓN A BD RELACIONAL</vt:lpstr>
      <vt:lpstr>EXPERIENCIA DE USUARIO</vt:lpstr>
      <vt:lpstr>EXPERIENCIA DE USUARIO</vt:lpstr>
      <vt:lpstr>Sistema web y sistema desktop “conviviendo”</vt:lpstr>
      <vt:lpstr>ETAPAS DEL PROYECTO</vt:lpstr>
      <vt:lpstr>WWW.MECHANICSHEEP.COM.AR</vt:lpstr>
      <vt:lpstr>VERSIÓN MOBILE</vt:lpstr>
      <vt:lpstr>ESPECIFICACIONES TÉCNICAS</vt:lpstr>
      <vt:lpstr>PRÓXIMOS PASOS</vt:lpstr>
      <vt:lpstr>FLUJO DE TRABAJO - EJEMPLO</vt:lpstr>
      <vt:lpstr>DEMOSTRACIONES</vt:lpstr>
      <vt:lpstr>EL EQUIPO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 Sheep Agentes Oficiales Renault </dc:title>
  <cp:lastModifiedBy>Usuario</cp:lastModifiedBy>
  <cp:revision>3</cp:revision>
  <dcterms:modified xsi:type="dcterms:W3CDTF">2020-12-12T15:15:25Z</dcterms:modified>
</cp:coreProperties>
</file>